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1"/>
  </p:handoutMasterIdLst>
  <p:sldIdLst>
    <p:sldId id="257" r:id="rId2"/>
    <p:sldId id="278" r:id="rId3"/>
    <p:sldId id="277" r:id="rId4"/>
    <p:sldId id="279" r:id="rId5"/>
    <p:sldId id="267" r:id="rId6"/>
    <p:sldId id="270" r:id="rId7"/>
    <p:sldId id="280" r:id="rId8"/>
    <p:sldId id="273" r:id="rId9"/>
    <p:sldId id="268" r:id="rId10"/>
  </p:sldIdLst>
  <p:sldSz cx="12192000" cy="6858000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ACD"/>
    <a:srgbClr val="F0EAE4"/>
    <a:srgbClr val="CED1D6"/>
    <a:srgbClr val="E3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4" autoAdjust="0"/>
  </p:normalViewPr>
  <p:slideViewPr>
    <p:cSldViewPr snapToGrid="0">
      <p:cViewPr varScale="1">
        <p:scale>
          <a:sx n="159" d="100"/>
          <a:sy n="159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5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упоминаний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BF8-4EFF-9843-227A6A8EA82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8-4EFF-9843-227A6A8EA82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F8-4EFF-9843-227A6A8EA8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8-4EFF-9843-227A6A8EA8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BF8-4EFF-9843-227A6A8EA82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8-4EFF-9843-227A6A8EA82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BF8-4EFF-9843-227A6A8EA82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F8-4EFF-9843-227A6A8EA82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F8-4EFF-9843-227A6A8EA82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F8-4EFF-9843-227A6A8EA82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F8-4EFF-9843-227A6A8EA82D}"/>
              </c:ext>
            </c:extLst>
          </c:dPt>
          <c:cat>
            <c:strRef>
              <c:f>Лист1!$A$2:$A$15</c:f>
              <c:strCache>
                <c:ptCount val="14"/>
                <c:pt idx="0">
                  <c:v>Ребенок / обучающийся</c:v>
                </c:pt>
                <c:pt idx="1">
                  <c:v>Родители</c:v>
                </c:pt>
                <c:pt idx="2">
                  <c:v>Деньги / зарплата</c:v>
                </c:pt>
                <c:pt idx="3">
                  <c:v>Образовательный результат</c:v>
                </c:pt>
                <c:pt idx="4">
                  <c:v>Развитие / саморазвитие</c:v>
                </c:pt>
                <c:pt idx="5">
                  <c:v>Педагогические технологиии /методы / подходы</c:v>
                </c:pt>
                <c:pt idx="6">
                  <c:v>Статус / уважение</c:v>
                </c:pt>
                <c:pt idx="7">
                  <c:v>Карьера / рост</c:v>
                </c:pt>
                <c:pt idx="8">
                  <c:v>Предметная область</c:v>
                </c:pt>
                <c:pt idx="9">
                  <c:v>Психологическое благополучие</c:v>
                </c:pt>
                <c:pt idx="10">
                  <c:v>Индивидуализация / персонализация</c:v>
                </c:pt>
                <c:pt idx="11">
                  <c:v>Отчетная документация</c:v>
                </c:pt>
                <c:pt idx="12">
                  <c:v>Ответственность</c:v>
                </c:pt>
                <c:pt idx="13">
                  <c:v>Личный пример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29.58</c:v>
                </c:pt>
                <c:pt idx="1">
                  <c:v>26.61000000000001</c:v>
                </c:pt>
                <c:pt idx="2">
                  <c:v>24.53</c:v>
                </c:pt>
                <c:pt idx="3">
                  <c:v>24</c:v>
                </c:pt>
                <c:pt idx="4">
                  <c:v>23.4</c:v>
                </c:pt>
                <c:pt idx="5">
                  <c:v>22.939999999999991</c:v>
                </c:pt>
                <c:pt idx="6">
                  <c:v>22.75</c:v>
                </c:pt>
                <c:pt idx="7">
                  <c:v>22.57</c:v>
                </c:pt>
                <c:pt idx="8">
                  <c:v>21.55</c:v>
                </c:pt>
                <c:pt idx="9">
                  <c:v>20.439999999999991</c:v>
                </c:pt>
                <c:pt idx="10">
                  <c:v>19.18</c:v>
                </c:pt>
                <c:pt idx="11">
                  <c:v>17.079999999999988</c:v>
                </c:pt>
                <c:pt idx="12">
                  <c:v>16.95999999999999</c:v>
                </c:pt>
                <c:pt idx="13">
                  <c:v>12.61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0-4453-972B-C41927B5E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94720"/>
        <c:axId val="146096512"/>
      </c:barChart>
      <c:catAx>
        <c:axId val="1460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96512"/>
        <c:crosses val="autoZero"/>
        <c:auto val="1"/>
        <c:lblAlgn val="ctr"/>
        <c:lblOffset val="100"/>
        <c:noMultiLvlLbl val="0"/>
      </c:catAx>
      <c:valAx>
        <c:axId val="1460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9472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E8949-8F5D-43C2-B92C-447D454D2CC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531ED-F0C2-4ADC-AF99-CAD3780DCE3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Содержание обучения</a:t>
          </a:r>
        </a:p>
      </dgm:t>
    </dgm:pt>
    <dgm:pt modelId="{446808D0-C528-45B6-8622-B12BA7D63979}" type="parTrans" cxnId="{926DC3E7-1BBC-40CB-BEF1-008F41F1E01E}">
      <dgm:prSet/>
      <dgm:spPr/>
      <dgm:t>
        <a:bodyPr/>
        <a:lstStyle/>
        <a:p>
          <a:endParaRPr lang="ru-RU"/>
        </a:p>
      </dgm:t>
    </dgm:pt>
    <dgm:pt modelId="{386DA7FF-FABC-4D6E-8ABD-48988F046CD6}" type="sibTrans" cxnId="{926DC3E7-1BBC-40CB-BEF1-008F41F1E01E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B032A81-3F38-419A-83B8-04C5E11A342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Методы</a:t>
          </a:r>
        </a:p>
      </dgm:t>
    </dgm:pt>
    <dgm:pt modelId="{2D7E2FF8-1A2F-4377-9E6E-3E9D26E0EE24}" type="parTrans" cxnId="{CDC3FA92-0829-4D6E-9F32-C9EFB33E53E5}">
      <dgm:prSet/>
      <dgm:spPr/>
      <dgm:t>
        <a:bodyPr/>
        <a:lstStyle/>
        <a:p>
          <a:endParaRPr lang="ru-RU"/>
        </a:p>
      </dgm:t>
    </dgm:pt>
    <dgm:pt modelId="{3A4C0583-A428-4153-8C74-981C3B8077DA}" type="sibTrans" cxnId="{CDC3FA92-0829-4D6E-9F32-C9EFB33E53E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3A79760-E52B-4503-AC03-E7F5C01F87C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Образовательная </a:t>
          </a:r>
        </a:p>
        <a:p>
          <a:r>
            <a:rPr lang="ru-RU" dirty="0"/>
            <a:t>диагностика</a:t>
          </a:r>
        </a:p>
      </dgm:t>
    </dgm:pt>
    <dgm:pt modelId="{88D79296-B047-49A2-8501-833A08C251D1}" type="parTrans" cxnId="{3FDC1738-4934-406F-94C0-F445463FE2EC}">
      <dgm:prSet/>
      <dgm:spPr/>
      <dgm:t>
        <a:bodyPr/>
        <a:lstStyle/>
        <a:p>
          <a:endParaRPr lang="ru-RU"/>
        </a:p>
      </dgm:t>
    </dgm:pt>
    <dgm:pt modelId="{64FE3D40-EDDF-4B68-AFFF-5A5A9471B751}" type="sibTrans" cxnId="{3FDC1738-4934-406F-94C0-F445463FE2EC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7BE6539-B19D-4333-86D2-7B42EA9CFFAA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Образовательная среда</a:t>
          </a:r>
        </a:p>
      </dgm:t>
    </dgm:pt>
    <dgm:pt modelId="{1E8E3A20-0321-473F-AA66-F00D32EDF349}" type="parTrans" cxnId="{D0B5021F-532E-49FE-9D5C-8C8F82CBF504}">
      <dgm:prSet/>
      <dgm:spPr/>
      <dgm:t>
        <a:bodyPr/>
        <a:lstStyle/>
        <a:p>
          <a:endParaRPr lang="ru-RU"/>
        </a:p>
      </dgm:t>
    </dgm:pt>
    <dgm:pt modelId="{94930ABB-DB27-4ED7-B226-DFE26986FCCE}" type="sibTrans" cxnId="{D0B5021F-532E-49FE-9D5C-8C8F82CBF50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EC3DBDE-69DC-413D-A134-09061913F6F6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Дидактическое управление</a:t>
          </a:r>
        </a:p>
      </dgm:t>
    </dgm:pt>
    <dgm:pt modelId="{D08A81EB-50A4-43F3-984E-23324BFAADA5}" type="parTrans" cxnId="{BAA8B9F1-27F8-47EB-A480-15B0B55EE9CB}">
      <dgm:prSet/>
      <dgm:spPr/>
      <dgm:t>
        <a:bodyPr/>
        <a:lstStyle/>
        <a:p>
          <a:endParaRPr lang="ru-RU"/>
        </a:p>
      </dgm:t>
    </dgm:pt>
    <dgm:pt modelId="{25AE92F8-B21E-4383-9A30-6C8B716F9DAD}" type="sibTrans" cxnId="{BAA8B9F1-27F8-47EB-A480-15B0B55EE9CB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57C73AB-1831-4CC6-AFAA-1474E6BBFAFA}" type="pres">
      <dgm:prSet presAssocID="{534E8949-8F5D-43C2-B92C-447D454D2CC4}" presName="cycle" presStyleCnt="0">
        <dgm:presLayoutVars>
          <dgm:dir/>
          <dgm:resizeHandles val="exact"/>
        </dgm:presLayoutVars>
      </dgm:prSet>
      <dgm:spPr/>
    </dgm:pt>
    <dgm:pt modelId="{CAFB18E1-CAA6-4D5D-950D-1C4A83DD6EDE}" type="pres">
      <dgm:prSet presAssocID="{6D5531ED-F0C2-4ADC-AF99-CAD3780DCE3E}" presName="node" presStyleLbl="node1" presStyleIdx="0" presStyleCnt="5">
        <dgm:presLayoutVars>
          <dgm:bulletEnabled val="1"/>
        </dgm:presLayoutVars>
      </dgm:prSet>
      <dgm:spPr/>
    </dgm:pt>
    <dgm:pt modelId="{B74C632A-BF1E-4D5E-B917-20F4ABD16D37}" type="pres">
      <dgm:prSet presAssocID="{6D5531ED-F0C2-4ADC-AF99-CAD3780DCE3E}" presName="spNode" presStyleCnt="0"/>
      <dgm:spPr/>
    </dgm:pt>
    <dgm:pt modelId="{67F2C3C7-E5C6-422F-B19E-88632383ECE7}" type="pres">
      <dgm:prSet presAssocID="{386DA7FF-FABC-4D6E-8ABD-48988F046CD6}" presName="sibTrans" presStyleLbl="sibTrans1D1" presStyleIdx="0" presStyleCnt="5"/>
      <dgm:spPr/>
    </dgm:pt>
    <dgm:pt modelId="{D42DF609-6949-4DE1-93B6-DDFF88D5CF5C}" type="pres">
      <dgm:prSet presAssocID="{CB032A81-3F38-419A-83B8-04C5E11A3420}" presName="node" presStyleLbl="node1" presStyleIdx="1" presStyleCnt="5">
        <dgm:presLayoutVars>
          <dgm:bulletEnabled val="1"/>
        </dgm:presLayoutVars>
      </dgm:prSet>
      <dgm:spPr/>
    </dgm:pt>
    <dgm:pt modelId="{0B9B6857-D901-4EC7-BD62-C2E46B7711E3}" type="pres">
      <dgm:prSet presAssocID="{CB032A81-3F38-419A-83B8-04C5E11A3420}" presName="spNode" presStyleCnt="0"/>
      <dgm:spPr/>
    </dgm:pt>
    <dgm:pt modelId="{BEA62313-9B08-43FC-AEDB-A8EF272DAA76}" type="pres">
      <dgm:prSet presAssocID="{3A4C0583-A428-4153-8C74-981C3B8077DA}" presName="sibTrans" presStyleLbl="sibTrans1D1" presStyleIdx="1" presStyleCnt="5"/>
      <dgm:spPr/>
    </dgm:pt>
    <dgm:pt modelId="{8F0BE316-507A-4014-B3C0-3DFF2861D55E}" type="pres">
      <dgm:prSet presAssocID="{63A79760-E52B-4503-AC03-E7F5C01F87C2}" presName="node" presStyleLbl="node1" presStyleIdx="2" presStyleCnt="5">
        <dgm:presLayoutVars>
          <dgm:bulletEnabled val="1"/>
        </dgm:presLayoutVars>
      </dgm:prSet>
      <dgm:spPr/>
    </dgm:pt>
    <dgm:pt modelId="{4052C454-CA76-416A-8FE5-B513924501F8}" type="pres">
      <dgm:prSet presAssocID="{63A79760-E52B-4503-AC03-E7F5C01F87C2}" presName="spNode" presStyleCnt="0"/>
      <dgm:spPr/>
    </dgm:pt>
    <dgm:pt modelId="{434816DE-E8F9-442C-B0FE-E94A9236DCC0}" type="pres">
      <dgm:prSet presAssocID="{64FE3D40-EDDF-4B68-AFFF-5A5A9471B751}" presName="sibTrans" presStyleLbl="sibTrans1D1" presStyleIdx="2" presStyleCnt="5"/>
      <dgm:spPr/>
    </dgm:pt>
    <dgm:pt modelId="{C22BF35D-27E6-4D8A-B366-F07A9C5829F3}" type="pres">
      <dgm:prSet presAssocID="{A7BE6539-B19D-4333-86D2-7B42EA9CFFAA}" presName="node" presStyleLbl="node1" presStyleIdx="3" presStyleCnt="5">
        <dgm:presLayoutVars>
          <dgm:bulletEnabled val="1"/>
        </dgm:presLayoutVars>
      </dgm:prSet>
      <dgm:spPr/>
    </dgm:pt>
    <dgm:pt modelId="{9EFC79AF-3663-418B-9F32-B063F6E52EEC}" type="pres">
      <dgm:prSet presAssocID="{A7BE6539-B19D-4333-86D2-7B42EA9CFFAA}" presName="spNode" presStyleCnt="0"/>
      <dgm:spPr/>
    </dgm:pt>
    <dgm:pt modelId="{1C681F52-ACAD-420C-B1DE-8A7784E5E053}" type="pres">
      <dgm:prSet presAssocID="{94930ABB-DB27-4ED7-B226-DFE26986FCCE}" presName="sibTrans" presStyleLbl="sibTrans1D1" presStyleIdx="3" presStyleCnt="5"/>
      <dgm:spPr/>
    </dgm:pt>
    <dgm:pt modelId="{48C465AF-E485-458D-96B1-BAEED7C97743}" type="pres">
      <dgm:prSet presAssocID="{CEC3DBDE-69DC-413D-A134-09061913F6F6}" presName="node" presStyleLbl="node1" presStyleIdx="4" presStyleCnt="5">
        <dgm:presLayoutVars>
          <dgm:bulletEnabled val="1"/>
        </dgm:presLayoutVars>
      </dgm:prSet>
      <dgm:spPr/>
    </dgm:pt>
    <dgm:pt modelId="{8C39D8A2-C3C7-4291-9D08-74841CF8CBD2}" type="pres">
      <dgm:prSet presAssocID="{CEC3DBDE-69DC-413D-A134-09061913F6F6}" presName="spNode" presStyleCnt="0"/>
      <dgm:spPr/>
    </dgm:pt>
    <dgm:pt modelId="{34283E58-15AA-43CE-9C28-A4DB31D416D9}" type="pres">
      <dgm:prSet presAssocID="{25AE92F8-B21E-4383-9A30-6C8B716F9DAD}" presName="sibTrans" presStyleLbl="sibTrans1D1" presStyleIdx="4" presStyleCnt="5"/>
      <dgm:spPr/>
    </dgm:pt>
  </dgm:ptLst>
  <dgm:cxnLst>
    <dgm:cxn modelId="{89140C01-EFE4-4A2F-8789-1819F7AB9BF8}" type="presOf" srcId="{A7BE6539-B19D-4333-86D2-7B42EA9CFFAA}" destId="{C22BF35D-27E6-4D8A-B366-F07A9C5829F3}" srcOrd="0" destOrd="0" presId="urn:microsoft.com/office/officeart/2005/8/layout/cycle6"/>
    <dgm:cxn modelId="{60FF4302-FE01-48C7-B2E1-2654056B73FB}" type="presOf" srcId="{64FE3D40-EDDF-4B68-AFFF-5A5A9471B751}" destId="{434816DE-E8F9-442C-B0FE-E94A9236DCC0}" srcOrd="0" destOrd="0" presId="urn:microsoft.com/office/officeart/2005/8/layout/cycle6"/>
    <dgm:cxn modelId="{D0B5021F-532E-49FE-9D5C-8C8F82CBF504}" srcId="{534E8949-8F5D-43C2-B92C-447D454D2CC4}" destId="{A7BE6539-B19D-4333-86D2-7B42EA9CFFAA}" srcOrd="3" destOrd="0" parTransId="{1E8E3A20-0321-473F-AA66-F00D32EDF349}" sibTransId="{94930ABB-DB27-4ED7-B226-DFE26986FCCE}"/>
    <dgm:cxn modelId="{91535126-A0C4-4E4F-9AC6-3F9CBCCAD6B9}" type="presOf" srcId="{386DA7FF-FABC-4D6E-8ABD-48988F046CD6}" destId="{67F2C3C7-E5C6-422F-B19E-88632383ECE7}" srcOrd="0" destOrd="0" presId="urn:microsoft.com/office/officeart/2005/8/layout/cycle6"/>
    <dgm:cxn modelId="{7366482C-25AF-4945-8E08-B37E7B689BEA}" type="presOf" srcId="{63A79760-E52B-4503-AC03-E7F5C01F87C2}" destId="{8F0BE316-507A-4014-B3C0-3DFF2861D55E}" srcOrd="0" destOrd="0" presId="urn:microsoft.com/office/officeart/2005/8/layout/cycle6"/>
    <dgm:cxn modelId="{6FBDA82D-97A2-4882-B9D4-7A86F78796C7}" type="presOf" srcId="{534E8949-8F5D-43C2-B92C-447D454D2CC4}" destId="{D57C73AB-1831-4CC6-AFAA-1474E6BBFAFA}" srcOrd="0" destOrd="0" presId="urn:microsoft.com/office/officeart/2005/8/layout/cycle6"/>
    <dgm:cxn modelId="{3FDC1738-4934-406F-94C0-F445463FE2EC}" srcId="{534E8949-8F5D-43C2-B92C-447D454D2CC4}" destId="{63A79760-E52B-4503-AC03-E7F5C01F87C2}" srcOrd="2" destOrd="0" parTransId="{88D79296-B047-49A2-8501-833A08C251D1}" sibTransId="{64FE3D40-EDDF-4B68-AFFF-5A5A9471B751}"/>
    <dgm:cxn modelId="{B010D84E-6E08-486E-A659-DA61C098F650}" type="presOf" srcId="{CB032A81-3F38-419A-83B8-04C5E11A3420}" destId="{D42DF609-6949-4DE1-93B6-DDFF88D5CF5C}" srcOrd="0" destOrd="0" presId="urn:microsoft.com/office/officeart/2005/8/layout/cycle6"/>
    <dgm:cxn modelId="{06F47874-32C1-4825-9783-77C7C8CC9098}" type="presOf" srcId="{94930ABB-DB27-4ED7-B226-DFE26986FCCE}" destId="{1C681F52-ACAD-420C-B1DE-8A7784E5E053}" srcOrd="0" destOrd="0" presId="urn:microsoft.com/office/officeart/2005/8/layout/cycle6"/>
    <dgm:cxn modelId="{B406198F-8AB3-4049-A5C1-3DA4D0633FD5}" type="presOf" srcId="{6D5531ED-F0C2-4ADC-AF99-CAD3780DCE3E}" destId="{CAFB18E1-CAA6-4D5D-950D-1C4A83DD6EDE}" srcOrd="0" destOrd="0" presId="urn:microsoft.com/office/officeart/2005/8/layout/cycle6"/>
    <dgm:cxn modelId="{AFAD6991-1BE7-47E6-8DB7-AAD6E207F74B}" type="presOf" srcId="{CEC3DBDE-69DC-413D-A134-09061913F6F6}" destId="{48C465AF-E485-458D-96B1-BAEED7C97743}" srcOrd="0" destOrd="0" presId="urn:microsoft.com/office/officeart/2005/8/layout/cycle6"/>
    <dgm:cxn modelId="{CDC3FA92-0829-4D6E-9F32-C9EFB33E53E5}" srcId="{534E8949-8F5D-43C2-B92C-447D454D2CC4}" destId="{CB032A81-3F38-419A-83B8-04C5E11A3420}" srcOrd="1" destOrd="0" parTransId="{2D7E2FF8-1A2F-4377-9E6E-3E9D26E0EE24}" sibTransId="{3A4C0583-A428-4153-8C74-981C3B8077DA}"/>
    <dgm:cxn modelId="{F1A7EED6-CB8D-4BBE-A42D-3F546864B4BF}" type="presOf" srcId="{25AE92F8-B21E-4383-9A30-6C8B716F9DAD}" destId="{34283E58-15AA-43CE-9C28-A4DB31D416D9}" srcOrd="0" destOrd="0" presId="urn:microsoft.com/office/officeart/2005/8/layout/cycle6"/>
    <dgm:cxn modelId="{926DC3E7-1BBC-40CB-BEF1-008F41F1E01E}" srcId="{534E8949-8F5D-43C2-B92C-447D454D2CC4}" destId="{6D5531ED-F0C2-4ADC-AF99-CAD3780DCE3E}" srcOrd="0" destOrd="0" parTransId="{446808D0-C528-45B6-8622-B12BA7D63979}" sibTransId="{386DA7FF-FABC-4D6E-8ABD-48988F046CD6}"/>
    <dgm:cxn modelId="{BAA8B9F1-27F8-47EB-A480-15B0B55EE9CB}" srcId="{534E8949-8F5D-43C2-B92C-447D454D2CC4}" destId="{CEC3DBDE-69DC-413D-A134-09061913F6F6}" srcOrd="4" destOrd="0" parTransId="{D08A81EB-50A4-43F3-984E-23324BFAADA5}" sibTransId="{25AE92F8-B21E-4383-9A30-6C8B716F9DAD}"/>
    <dgm:cxn modelId="{B1F981FA-1C56-49EE-AE48-5F7A4D5F8136}" type="presOf" srcId="{3A4C0583-A428-4153-8C74-981C3B8077DA}" destId="{BEA62313-9B08-43FC-AEDB-A8EF272DAA76}" srcOrd="0" destOrd="0" presId="urn:microsoft.com/office/officeart/2005/8/layout/cycle6"/>
    <dgm:cxn modelId="{011DFD4B-D5DD-4544-9204-9A1108614E89}" type="presParOf" srcId="{D57C73AB-1831-4CC6-AFAA-1474E6BBFAFA}" destId="{CAFB18E1-CAA6-4D5D-950D-1C4A83DD6EDE}" srcOrd="0" destOrd="0" presId="urn:microsoft.com/office/officeart/2005/8/layout/cycle6"/>
    <dgm:cxn modelId="{A335D3EA-8878-4479-A99E-F014FDE3124C}" type="presParOf" srcId="{D57C73AB-1831-4CC6-AFAA-1474E6BBFAFA}" destId="{B74C632A-BF1E-4D5E-B917-20F4ABD16D37}" srcOrd="1" destOrd="0" presId="urn:microsoft.com/office/officeart/2005/8/layout/cycle6"/>
    <dgm:cxn modelId="{9B1E9936-683D-4737-A221-5FE5F1FA1A40}" type="presParOf" srcId="{D57C73AB-1831-4CC6-AFAA-1474E6BBFAFA}" destId="{67F2C3C7-E5C6-422F-B19E-88632383ECE7}" srcOrd="2" destOrd="0" presId="urn:microsoft.com/office/officeart/2005/8/layout/cycle6"/>
    <dgm:cxn modelId="{F9F66959-2BFD-48A9-A300-436A978E65B2}" type="presParOf" srcId="{D57C73AB-1831-4CC6-AFAA-1474E6BBFAFA}" destId="{D42DF609-6949-4DE1-93B6-DDFF88D5CF5C}" srcOrd="3" destOrd="0" presId="urn:microsoft.com/office/officeart/2005/8/layout/cycle6"/>
    <dgm:cxn modelId="{735D6678-1755-4241-914A-D1A9E38B0771}" type="presParOf" srcId="{D57C73AB-1831-4CC6-AFAA-1474E6BBFAFA}" destId="{0B9B6857-D901-4EC7-BD62-C2E46B7711E3}" srcOrd="4" destOrd="0" presId="urn:microsoft.com/office/officeart/2005/8/layout/cycle6"/>
    <dgm:cxn modelId="{51CFFCBD-467C-4E1E-98FF-ED36675DB95F}" type="presParOf" srcId="{D57C73AB-1831-4CC6-AFAA-1474E6BBFAFA}" destId="{BEA62313-9B08-43FC-AEDB-A8EF272DAA76}" srcOrd="5" destOrd="0" presId="urn:microsoft.com/office/officeart/2005/8/layout/cycle6"/>
    <dgm:cxn modelId="{7B997FA0-D501-41CB-8D62-71D1D2752B98}" type="presParOf" srcId="{D57C73AB-1831-4CC6-AFAA-1474E6BBFAFA}" destId="{8F0BE316-507A-4014-B3C0-3DFF2861D55E}" srcOrd="6" destOrd="0" presId="urn:microsoft.com/office/officeart/2005/8/layout/cycle6"/>
    <dgm:cxn modelId="{F82A7401-5CC9-4F2A-81D1-A9DDC9D7A6D7}" type="presParOf" srcId="{D57C73AB-1831-4CC6-AFAA-1474E6BBFAFA}" destId="{4052C454-CA76-416A-8FE5-B513924501F8}" srcOrd="7" destOrd="0" presId="urn:microsoft.com/office/officeart/2005/8/layout/cycle6"/>
    <dgm:cxn modelId="{A623A8B9-7083-4492-A6FF-7BA775E49F6D}" type="presParOf" srcId="{D57C73AB-1831-4CC6-AFAA-1474E6BBFAFA}" destId="{434816DE-E8F9-442C-B0FE-E94A9236DCC0}" srcOrd="8" destOrd="0" presId="urn:microsoft.com/office/officeart/2005/8/layout/cycle6"/>
    <dgm:cxn modelId="{A4187ED2-1EB5-465D-AD82-27350154367F}" type="presParOf" srcId="{D57C73AB-1831-4CC6-AFAA-1474E6BBFAFA}" destId="{C22BF35D-27E6-4D8A-B366-F07A9C5829F3}" srcOrd="9" destOrd="0" presId="urn:microsoft.com/office/officeart/2005/8/layout/cycle6"/>
    <dgm:cxn modelId="{838A188E-FEEF-443A-A553-5C7E7050BB09}" type="presParOf" srcId="{D57C73AB-1831-4CC6-AFAA-1474E6BBFAFA}" destId="{9EFC79AF-3663-418B-9F32-B063F6E52EEC}" srcOrd="10" destOrd="0" presId="urn:microsoft.com/office/officeart/2005/8/layout/cycle6"/>
    <dgm:cxn modelId="{0759FFE2-3089-407C-B84C-E215AAAC6702}" type="presParOf" srcId="{D57C73AB-1831-4CC6-AFAA-1474E6BBFAFA}" destId="{1C681F52-ACAD-420C-B1DE-8A7784E5E053}" srcOrd="11" destOrd="0" presId="urn:microsoft.com/office/officeart/2005/8/layout/cycle6"/>
    <dgm:cxn modelId="{E73C7AF7-2C59-42FA-84DC-C7CD8EC11314}" type="presParOf" srcId="{D57C73AB-1831-4CC6-AFAA-1474E6BBFAFA}" destId="{48C465AF-E485-458D-96B1-BAEED7C97743}" srcOrd="12" destOrd="0" presId="urn:microsoft.com/office/officeart/2005/8/layout/cycle6"/>
    <dgm:cxn modelId="{D4FAE7D6-87A1-4F9C-B247-0E860A58BF67}" type="presParOf" srcId="{D57C73AB-1831-4CC6-AFAA-1474E6BBFAFA}" destId="{8C39D8A2-C3C7-4291-9D08-74841CF8CBD2}" srcOrd="13" destOrd="0" presId="urn:microsoft.com/office/officeart/2005/8/layout/cycle6"/>
    <dgm:cxn modelId="{68FB3D67-0473-4BFB-9EAC-884898185D9B}" type="presParOf" srcId="{D57C73AB-1831-4CC6-AFAA-1474E6BBFAFA}" destId="{34283E58-15AA-43CE-9C28-A4DB31D416D9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5D7F6-8383-49BA-9253-8458BDD0DBB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FC95C2-BB23-4A25-BB38-66C3A6A505C2}">
      <dgm:prSet phldrT="[Текст]" custT="1"/>
      <dgm:spPr/>
      <dgm:t>
        <a:bodyPr/>
        <a:lstStyle/>
        <a:p>
          <a:r>
            <a:rPr lang="ru-RU" sz="1800" dirty="0" err="1"/>
            <a:t>Нейродидактика</a:t>
          </a:r>
          <a:r>
            <a:rPr lang="ru-RU" sz="1800" dirty="0"/>
            <a:t> </a:t>
          </a:r>
        </a:p>
      </dgm:t>
    </dgm:pt>
    <dgm:pt modelId="{0E7E3ECD-195F-4AB9-8712-BA838F54C29B}" type="parTrans" cxnId="{0B815E17-C18A-4E12-8530-3CDD76B4885F}">
      <dgm:prSet/>
      <dgm:spPr/>
      <dgm:t>
        <a:bodyPr/>
        <a:lstStyle/>
        <a:p>
          <a:endParaRPr lang="ru-RU" sz="2400"/>
        </a:p>
      </dgm:t>
    </dgm:pt>
    <dgm:pt modelId="{D26D9BF3-2B53-49B2-8816-28F8DE06EAFD}" type="sibTrans" cxnId="{0B815E17-C18A-4E12-8530-3CDD76B4885F}">
      <dgm:prSet/>
      <dgm:spPr/>
      <dgm:t>
        <a:bodyPr/>
        <a:lstStyle/>
        <a:p>
          <a:endParaRPr lang="ru-RU" sz="2400"/>
        </a:p>
      </dgm:t>
    </dgm:pt>
    <dgm:pt modelId="{99C21301-6D31-4BA6-B979-9BE0F06D55F8}">
      <dgm:prSet phldrT="[Текст]" custT="1"/>
      <dgm:spPr/>
      <dgm:t>
        <a:bodyPr/>
        <a:lstStyle/>
        <a:p>
          <a:r>
            <a:rPr lang="ru-RU" sz="1800" dirty="0"/>
            <a:t>Гуманистическая дидактика</a:t>
          </a:r>
        </a:p>
      </dgm:t>
    </dgm:pt>
    <dgm:pt modelId="{89E73D31-74C6-4129-A376-65D2099B3094}" type="parTrans" cxnId="{4E3E9A9B-742A-41BA-90BD-C00BA3D1DABB}">
      <dgm:prSet/>
      <dgm:spPr/>
      <dgm:t>
        <a:bodyPr/>
        <a:lstStyle/>
        <a:p>
          <a:endParaRPr lang="ru-RU" sz="2400"/>
        </a:p>
      </dgm:t>
    </dgm:pt>
    <dgm:pt modelId="{3A3A47F0-C948-4172-A254-82410B0728AB}" type="sibTrans" cxnId="{4E3E9A9B-742A-41BA-90BD-C00BA3D1DABB}">
      <dgm:prSet/>
      <dgm:spPr/>
      <dgm:t>
        <a:bodyPr/>
        <a:lstStyle/>
        <a:p>
          <a:endParaRPr lang="ru-RU" sz="2400"/>
        </a:p>
      </dgm:t>
    </dgm:pt>
    <dgm:pt modelId="{1B99DBE7-F859-43DB-84A5-A11344F6BEF7}">
      <dgm:prSet phldrT="[Текст]" custT="1"/>
      <dgm:spPr/>
      <dgm:t>
        <a:bodyPr/>
        <a:lstStyle/>
        <a:p>
          <a:r>
            <a:rPr lang="ru-RU" sz="1800" dirty="0"/>
            <a:t>Конструктивистская дидактика</a:t>
          </a:r>
        </a:p>
      </dgm:t>
    </dgm:pt>
    <dgm:pt modelId="{B366AE8A-B13D-4931-A0B4-93BB11AF55BF}" type="parTrans" cxnId="{96F28D10-D765-4D51-8680-7D21B4F45CFD}">
      <dgm:prSet/>
      <dgm:spPr/>
      <dgm:t>
        <a:bodyPr/>
        <a:lstStyle/>
        <a:p>
          <a:endParaRPr lang="ru-RU" sz="2400"/>
        </a:p>
      </dgm:t>
    </dgm:pt>
    <dgm:pt modelId="{4663691F-CC87-4873-9699-9633C14B6404}" type="sibTrans" cxnId="{96F28D10-D765-4D51-8680-7D21B4F45CFD}">
      <dgm:prSet/>
      <dgm:spPr/>
      <dgm:t>
        <a:bodyPr/>
        <a:lstStyle/>
        <a:p>
          <a:endParaRPr lang="ru-RU" sz="2400"/>
        </a:p>
      </dgm:t>
    </dgm:pt>
    <dgm:pt modelId="{05C43CEC-E790-4A00-8735-A7FF6771905D}">
      <dgm:prSet phldrT="[Текст]" custT="1"/>
      <dgm:spPr/>
      <dgm:t>
        <a:bodyPr/>
        <a:lstStyle/>
        <a:p>
          <a:r>
            <a:rPr lang="ru-RU" sz="1800" dirty="0" err="1"/>
            <a:t>Коннективистская</a:t>
          </a:r>
          <a:r>
            <a:rPr lang="ru-RU" sz="1800" dirty="0"/>
            <a:t> дидактика</a:t>
          </a:r>
        </a:p>
      </dgm:t>
    </dgm:pt>
    <dgm:pt modelId="{89996B7B-E034-46E3-9E04-F96A111CC3F2}" type="parTrans" cxnId="{74787AD4-94DF-4761-B977-5D299651C079}">
      <dgm:prSet/>
      <dgm:spPr/>
      <dgm:t>
        <a:bodyPr/>
        <a:lstStyle/>
        <a:p>
          <a:endParaRPr lang="ru-RU" sz="2400"/>
        </a:p>
      </dgm:t>
    </dgm:pt>
    <dgm:pt modelId="{5DBDCF55-5C17-49B5-BB0F-BC6077BBC370}" type="sibTrans" cxnId="{74787AD4-94DF-4761-B977-5D299651C079}">
      <dgm:prSet/>
      <dgm:spPr/>
      <dgm:t>
        <a:bodyPr/>
        <a:lstStyle/>
        <a:p>
          <a:endParaRPr lang="ru-RU" sz="2400"/>
        </a:p>
      </dgm:t>
    </dgm:pt>
    <dgm:pt modelId="{828D9A93-1CB5-42B2-AAF3-6D4F540857F7}">
      <dgm:prSet phldrT="[Текст]" custT="1"/>
      <dgm:spPr/>
      <dgm:t>
        <a:bodyPr/>
        <a:lstStyle/>
        <a:p>
          <a:r>
            <a:rPr lang="ru-RU" sz="1800" dirty="0"/>
            <a:t>Критическая дидактика</a:t>
          </a:r>
        </a:p>
      </dgm:t>
    </dgm:pt>
    <dgm:pt modelId="{231FBA12-0C37-44C2-AE78-8616C3FC411F}" type="parTrans" cxnId="{43928DC2-7DC7-4DE9-A914-EC8A4EB36295}">
      <dgm:prSet/>
      <dgm:spPr/>
      <dgm:t>
        <a:bodyPr/>
        <a:lstStyle/>
        <a:p>
          <a:endParaRPr lang="ru-RU" sz="2400"/>
        </a:p>
      </dgm:t>
    </dgm:pt>
    <dgm:pt modelId="{AF5BAD71-8AA3-49D2-BAE4-7C4D3539C22A}" type="sibTrans" cxnId="{43928DC2-7DC7-4DE9-A914-EC8A4EB36295}">
      <dgm:prSet/>
      <dgm:spPr/>
      <dgm:t>
        <a:bodyPr/>
        <a:lstStyle/>
        <a:p>
          <a:endParaRPr lang="ru-RU" sz="2400"/>
        </a:p>
      </dgm:t>
    </dgm:pt>
    <dgm:pt modelId="{5F9A8450-4DBF-45A4-880E-524C08DEA60D}">
      <dgm:prSet custT="1"/>
      <dgm:spPr/>
      <dgm:t>
        <a:bodyPr/>
        <a:lstStyle/>
        <a:p>
          <a:r>
            <a:rPr lang="ru-RU" sz="1800"/>
            <a:t>Либертарианская</a:t>
          </a:r>
          <a:r>
            <a:rPr lang="ru-RU" sz="1800" dirty="0"/>
            <a:t> дидактика</a:t>
          </a:r>
        </a:p>
      </dgm:t>
    </dgm:pt>
    <dgm:pt modelId="{53304BAB-0FEF-4AE8-9229-0F016F722101}" type="parTrans" cxnId="{0F73D232-7AF8-466F-A578-383484DEB2FD}">
      <dgm:prSet/>
      <dgm:spPr/>
      <dgm:t>
        <a:bodyPr/>
        <a:lstStyle/>
        <a:p>
          <a:endParaRPr lang="ru-RU" sz="2400"/>
        </a:p>
      </dgm:t>
    </dgm:pt>
    <dgm:pt modelId="{F4091357-35C9-4B66-8FC0-BEA757A7FD36}" type="sibTrans" cxnId="{0F73D232-7AF8-466F-A578-383484DEB2FD}">
      <dgm:prSet/>
      <dgm:spPr/>
      <dgm:t>
        <a:bodyPr/>
        <a:lstStyle/>
        <a:p>
          <a:endParaRPr lang="ru-RU" sz="2400"/>
        </a:p>
      </dgm:t>
    </dgm:pt>
    <dgm:pt modelId="{477887FA-0202-443C-BAB7-19CCF94EDA19}" type="pres">
      <dgm:prSet presAssocID="{73C5D7F6-8383-49BA-9253-8458BDD0DBB9}" presName="cycle" presStyleCnt="0">
        <dgm:presLayoutVars>
          <dgm:dir/>
          <dgm:resizeHandles val="exact"/>
        </dgm:presLayoutVars>
      </dgm:prSet>
      <dgm:spPr/>
    </dgm:pt>
    <dgm:pt modelId="{687A1D38-4BE8-47E2-88DA-2CB86328734D}" type="pres">
      <dgm:prSet presAssocID="{3EFC95C2-BB23-4A25-BB38-66C3A6A505C2}" presName="node" presStyleLbl="node1" presStyleIdx="0" presStyleCnt="6" custScaleX="142043">
        <dgm:presLayoutVars>
          <dgm:bulletEnabled val="1"/>
        </dgm:presLayoutVars>
      </dgm:prSet>
      <dgm:spPr/>
    </dgm:pt>
    <dgm:pt modelId="{2FD2A330-7AD6-4F0E-8CE1-E9A9021D5CAC}" type="pres">
      <dgm:prSet presAssocID="{3EFC95C2-BB23-4A25-BB38-66C3A6A505C2}" presName="spNode" presStyleCnt="0"/>
      <dgm:spPr/>
    </dgm:pt>
    <dgm:pt modelId="{0D449CBE-C471-4571-8827-BC6C2DA5396D}" type="pres">
      <dgm:prSet presAssocID="{D26D9BF3-2B53-49B2-8816-28F8DE06EAFD}" presName="sibTrans" presStyleLbl="sibTrans1D1" presStyleIdx="0" presStyleCnt="6"/>
      <dgm:spPr/>
    </dgm:pt>
    <dgm:pt modelId="{31074F30-100C-463F-813A-B046CB917673}" type="pres">
      <dgm:prSet presAssocID="{99C21301-6D31-4BA6-B979-9BE0F06D55F8}" presName="node" presStyleLbl="node1" presStyleIdx="1" presStyleCnt="6" custScaleX="154115">
        <dgm:presLayoutVars>
          <dgm:bulletEnabled val="1"/>
        </dgm:presLayoutVars>
      </dgm:prSet>
      <dgm:spPr/>
    </dgm:pt>
    <dgm:pt modelId="{E511AACD-B307-4DFA-8B15-9EC3DFC5223E}" type="pres">
      <dgm:prSet presAssocID="{99C21301-6D31-4BA6-B979-9BE0F06D55F8}" presName="spNode" presStyleCnt="0"/>
      <dgm:spPr/>
    </dgm:pt>
    <dgm:pt modelId="{C2ED3A9F-40F8-44EA-A696-75F4A61E2063}" type="pres">
      <dgm:prSet presAssocID="{3A3A47F0-C948-4172-A254-82410B0728AB}" presName="sibTrans" presStyleLbl="sibTrans1D1" presStyleIdx="1" presStyleCnt="6"/>
      <dgm:spPr/>
    </dgm:pt>
    <dgm:pt modelId="{1D3D3875-DC25-4E4F-BC19-1D203137FFD0}" type="pres">
      <dgm:prSet presAssocID="{1B99DBE7-F859-43DB-84A5-A11344F6BEF7}" presName="node" presStyleLbl="node1" presStyleIdx="2" presStyleCnt="6" custScaleX="171579">
        <dgm:presLayoutVars>
          <dgm:bulletEnabled val="1"/>
        </dgm:presLayoutVars>
      </dgm:prSet>
      <dgm:spPr/>
    </dgm:pt>
    <dgm:pt modelId="{8B36C0F1-E2BD-453E-9334-61B52009C2C0}" type="pres">
      <dgm:prSet presAssocID="{1B99DBE7-F859-43DB-84A5-A11344F6BEF7}" presName="spNode" presStyleCnt="0"/>
      <dgm:spPr/>
    </dgm:pt>
    <dgm:pt modelId="{D7E916FE-5D7E-4311-A30D-6C4651361669}" type="pres">
      <dgm:prSet presAssocID="{4663691F-CC87-4873-9699-9633C14B6404}" presName="sibTrans" presStyleLbl="sibTrans1D1" presStyleIdx="2" presStyleCnt="6"/>
      <dgm:spPr/>
    </dgm:pt>
    <dgm:pt modelId="{0CC4FC68-5E4E-4026-8DFE-C3F090067809}" type="pres">
      <dgm:prSet presAssocID="{05C43CEC-E790-4A00-8735-A7FF6771905D}" presName="node" presStyleLbl="node1" presStyleIdx="3" presStyleCnt="6" custScaleX="179061">
        <dgm:presLayoutVars>
          <dgm:bulletEnabled val="1"/>
        </dgm:presLayoutVars>
      </dgm:prSet>
      <dgm:spPr/>
    </dgm:pt>
    <dgm:pt modelId="{8197E76A-1C06-4097-95C3-8A8AC0F25943}" type="pres">
      <dgm:prSet presAssocID="{05C43CEC-E790-4A00-8735-A7FF6771905D}" presName="spNode" presStyleCnt="0"/>
      <dgm:spPr/>
    </dgm:pt>
    <dgm:pt modelId="{4BACA710-4D55-45D8-A1CE-0CD6C27A2320}" type="pres">
      <dgm:prSet presAssocID="{5DBDCF55-5C17-49B5-BB0F-BC6077BBC370}" presName="sibTrans" presStyleLbl="sibTrans1D1" presStyleIdx="3" presStyleCnt="6"/>
      <dgm:spPr/>
    </dgm:pt>
    <dgm:pt modelId="{96D6FC23-F372-4D5C-B279-107443DEF317}" type="pres">
      <dgm:prSet presAssocID="{828D9A93-1CB5-42B2-AAF3-6D4F540857F7}" presName="node" presStyleLbl="node1" presStyleIdx="4" presStyleCnt="6" custScaleX="162968">
        <dgm:presLayoutVars>
          <dgm:bulletEnabled val="1"/>
        </dgm:presLayoutVars>
      </dgm:prSet>
      <dgm:spPr/>
    </dgm:pt>
    <dgm:pt modelId="{B84C9074-8445-4499-B05C-32C26BCE3D7B}" type="pres">
      <dgm:prSet presAssocID="{828D9A93-1CB5-42B2-AAF3-6D4F540857F7}" presName="spNode" presStyleCnt="0"/>
      <dgm:spPr/>
    </dgm:pt>
    <dgm:pt modelId="{281E7175-AB1B-4B09-B396-CE6EDDBFFD89}" type="pres">
      <dgm:prSet presAssocID="{AF5BAD71-8AA3-49D2-BAE4-7C4D3539C22A}" presName="sibTrans" presStyleLbl="sibTrans1D1" presStyleIdx="4" presStyleCnt="6"/>
      <dgm:spPr/>
    </dgm:pt>
    <dgm:pt modelId="{A6758869-CD4F-4294-B2AE-EEB5B530ADF4}" type="pres">
      <dgm:prSet presAssocID="{5F9A8450-4DBF-45A4-880E-524C08DEA60D}" presName="node" presStyleLbl="node1" presStyleIdx="5" presStyleCnt="6" custScaleX="153130">
        <dgm:presLayoutVars>
          <dgm:bulletEnabled val="1"/>
        </dgm:presLayoutVars>
      </dgm:prSet>
      <dgm:spPr/>
    </dgm:pt>
    <dgm:pt modelId="{8F333B3B-9BCB-4F0B-AE5A-CA5311826CB5}" type="pres">
      <dgm:prSet presAssocID="{5F9A8450-4DBF-45A4-880E-524C08DEA60D}" presName="spNode" presStyleCnt="0"/>
      <dgm:spPr/>
    </dgm:pt>
    <dgm:pt modelId="{872D3B9B-8DC0-4F57-9D6D-9D3839532BFC}" type="pres">
      <dgm:prSet presAssocID="{F4091357-35C9-4B66-8FC0-BEA757A7FD36}" presName="sibTrans" presStyleLbl="sibTrans1D1" presStyleIdx="5" presStyleCnt="6"/>
      <dgm:spPr/>
    </dgm:pt>
  </dgm:ptLst>
  <dgm:cxnLst>
    <dgm:cxn modelId="{96F28D10-D765-4D51-8680-7D21B4F45CFD}" srcId="{73C5D7F6-8383-49BA-9253-8458BDD0DBB9}" destId="{1B99DBE7-F859-43DB-84A5-A11344F6BEF7}" srcOrd="2" destOrd="0" parTransId="{B366AE8A-B13D-4931-A0B4-93BB11AF55BF}" sibTransId="{4663691F-CC87-4873-9699-9633C14B6404}"/>
    <dgm:cxn modelId="{0B815E17-C18A-4E12-8530-3CDD76B4885F}" srcId="{73C5D7F6-8383-49BA-9253-8458BDD0DBB9}" destId="{3EFC95C2-BB23-4A25-BB38-66C3A6A505C2}" srcOrd="0" destOrd="0" parTransId="{0E7E3ECD-195F-4AB9-8712-BA838F54C29B}" sibTransId="{D26D9BF3-2B53-49B2-8816-28F8DE06EAFD}"/>
    <dgm:cxn modelId="{23EF8219-67D1-409D-A3C1-88338BEAD55C}" type="presOf" srcId="{F4091357-35C9-4B66-8FC0-BEA757A7FD36}" destId="{872D3B9B-8DC0-4F57-9D6D-9D3839532BFC}" srcOrd="0" destOrd="0" presId="urn:microsoft.com/office/officeart/2005/8/layout/cycle6"/>
    <dgm:cxn modelId="{434ADC1B-0225-46B8-B434-9D9B2C6BA117}" type="presOf" srcId="{3A3A47F0-C948-4172-A254-82410B0728AB}" destId="{C2ED3A9F-40F8-44EA-A696-75F4A61E2063}" srcOrd="0" destOrd="0" presId="urn:microsoft.com/office/officeart/2005/8/layout/cycle6"/>
    <dgm:cxn modelId="{0F73D232-7AF8-466F-A578-383484DEB2FD}" srcId="{73C5D7F6-8383-49BA-9253-8458BDD0DBB9}" destId="{5F9A8450-4DBF-45A4-880E-524C08DEA60D}" srcOrd="5" destOrd="0" parTransId="{53304BAB-0FEF-4AE8-9229-0F016F722101}" sibTransId="{F4091357-35C9-4B66-8FC0-BEA757A7FD36}"/>
    <dgm:cxn modelId="{A7DB845E-C7A5-44A0-A647-A3951A32993F}" type="presOf" srcId="{73C5D7F6-8383-49BA-9253-8458BDD0DBB9}" destId="{477887FA-0202-443C-BAB7-19CCF94EDA19}" srcOrd="0" destOrd="0" presId="urn:microsoft.com/office/officeart/2005/8/layout/cycle6"/>
    <dgm:cxn modelId="{99579142-85D8-4409-BF76-BA7FB45AABDD}" type="presOf" srcId="{1B99DBE7-F859-43DB-84A5-A11344F6BEF7}" destId="{1D3D3875-DC25-4E4F-BC19-1D203137FFD0}" srcOrd="0" destOrd="0" presId="urn:microsoft.com/office/officeart/2005/8/layout/cycle6"/>
    <dgm:cxn modelId="{0A08BE68-821F-48F4-9330-E29F8FAEA094}" type="presOf" srcId="{99C21301-6D31-4BA6-B979-9BE0F06D55F8}" destId="{31074F30-100C-463F-813A-B046CB917673}" srcOrd="0" destOrd="0" presId="urn:microsoft.com/office/officeart/2005/8/layout/cycle6"/>
    <dgm:cxn modelId="{1F8E5C4D-2BC1-42E5-B7C9-40593401EA37}" type="presOf" srcId="{5F9A8450-4DBF-45A4-880E-524C08DEA60D}" destId="{A6758869-CD4F-4294-B2AE-EEB5B530ADF4}" srcOrd="0" destOrd="0" presId="urn:microsoft.com/office/officeart/2005/8/layout/cycle6"/>
    <dgm:cxn modelId="{66948274-449A-4020-B722-AA7DB367222D}" type="presOf" srcId="{05C43CEC-E790-4A00-8735-A7FF6771905D}" destId="{0CC4FC68-5E4E-4026-8DFE-C3F090067809}" srcOrd="0" destOrd="0" presId="urn:microsoft.com/office/officeart/2005/8/layout/cycle6"/>
    <dgm:cxn modelId="{21BE3F79-22CD-4C6C-A1A9-502B212F9E57}" type="presOf" srcId="{5DBDCF55-5C17-49B5-BB0F-BC6077BBC370}" destId="{4BACA710-4D55-45D8-A1CE-0CD6C27A2320}" srcOrd="0" destOrd="0" presId="urn:microsoft.com/office/officeart/2005/8/layout/cycle6"/>
    <dgm:cxn modelId="{D9132794-D75F-41CE-879E-55AFB2A0023C}" type="presOf" srcId="{828D9A93-1CB5-42B2-AAF3-6D4F540857F7}" destId="{96D6FC23-F372-4D5C-B279-107443DEF317}" srcOrd="0" destOrd="0" presId="urn:microsoft.com/office/officeart/2005/8/layout/cycle6"/>
    <dgm:cxn modelId="{D8CFA69A-7C53-4211-A988-703B6204A3C0}" type="presOf" srcId="{4663691F-CC87-4873-9699-9633C14B6404}" destId="{D7E916FE-5D7E-4311-A30D-6C4651361669}" srcOrd="0" destOrd="0" presId="urn:microsoft.com/office/officeart/2005/8/layout/cycle6"/>
    <dgm:cxn modelId="{4E3E9A9B-742A-41BA-90BD-C00BA3D1DABB}" srcId="{73C5D7F6-8383-49BA-9253-8458BDD0DBB9}" destId="{99C21301-6D31-4BA6-B979-9BE0F06D55F8}" srcOrd="1" destOrd="0" parTransId="{89E73D31-74C6-4129-A376-65D2099B3094}" sibTransId="{3A3A47F0-C948-4172-A254-82410B0728AB}"/>
    <dgm:cxn modelId="{43928DC2-7DC7-4DE9-A914-EC8A4EB36295}" srcId="{73C5D7F6-8383-49BA-9253-8458BDD0DBB9}" destId="{828D9A93-1CB5-42B2-AAF3-6D4F540857F7}" srcOrd="4" destOrd="0" parTransId="{231FBA12-0C37-44C2-AE78-8616C3FC411F}" sibTransId="{AF5BAD71-8AA3-49D2-BAE4-7C4D3539C22A}"/>
    <dgm:cxn modelId="{74787AD4-94DF-4761-B977-5D299651C079}" srcId="{73C5D7F6-8383-49BA-9253-8458BDD0DBB9}" destId="{05C43CEC-E790-4A00-8735-A7FF6771905D}" srcOrd="3" destOrd="0" parTransId="{89996B7B-E034-46E3-9E04-F96A111CC3F2}" sibTransId="{5DBDCF55-5C17-49B5-BB0F-BC6077BBC370}"/>
    <dgm:cxn modelId="{F28E98E0-648A-4138-8477-2DE59543BE78}" type="presOf" srcId="{D26D9BF3-2B53-49B2-8816-28F8DE06EAFD}" destId="{0D449CBE-C471-4571-8827-BC6C2DA5396D}" srcOrd="0" destOrd="0" presId="urn:microsoft.com/office/officeart/2005/8/layout/cycle6"/>
    <dgm:cxn modelId="{72874DED-7A9D-4AD0-B8B1-A21030F574A3}" type="presOf" srcId="{AF5BAD71-8AA3-49D2-BAE4-7C4D3539C22A}" destId="{281E7175-AB1B-4B09-B396-CE6EDDBFFD89}" srcOrd="0" destOrd="0" presId="urn:microsoft.com/office/officeart/2005/8/layout/cycle6"/>
    <dgm:cxn modelId="{47C5CCF2-1EE0-4C16-A67B-7D520900941D}" type="presOf" srcId="{3EFC95C2-BB23-4A25-BB38-66C3A6A505C2}" destId="{687A1D38-4BE8-47E2-88DA-2CB86328734D}" srcOrd="0" destOrd="0" presId="urn:microsoft.com/office/officeart/2005/8/layout/cycle6"/>
    <dgm:cxn modelId="{F95253CD-B57E-4227-A746-519656DEF417}" type="presParOf" srcId="{477887FA-0202-443C-BAB7-19CCF94EDA19}" destId="{687A1D38-4BE8-47E2-88DA-2CB86328734D}" srcOrd="0" destOrd="0" presId="urn:microsoft.com/office/officeart/2005/8/layout/cycle6"/>
    <dgm:cxn modelId="{56817DD8-D7F5-477E-93DB-B5F84A72E0C4}" type="presParOf" srcId="{477887FA-0202-443C-BAB7-19CCF94EDA19}" destId="{2FD2A330-7AD6-4F0E-8CE1-E9A9021D5CAC}" srcOrd="1" destOrd="0" presId="urn:microsoft.com/office/officeart/2005/8/layout/cycle6"/>
    <dgm:cxn modelId="{BE2AE15F-AD41-4FBF-9FD2-B75707640240}" type="presParOf" srcId="{477887FA-0202-443C-BAB7-19CCF94EDA19}" destId="{0D449CBE-C471-4571-8827-BC6C2DA5396D}" srcOrd="2" destOrd="0" presId="urn:microsoft.com/office/officeart/2005/8/layout/cycle6"/>
    <dgm:cxn modelId="{5E588924-B6BA-4943-9A01-C4D12A1492B5}" type="presParOf" srcId="{477887FA-0202-443C-BAB7-19CCF94EDA19}" destId="{31074F30-100C-463F-813A-B046CB917673}" srcOrd="3" destOrd="0" presId="urn:microsoft.com/office/officeart/2005/8/layout/cycle6"/>
    <dgm:cxn modelId="{DB36CFC3-6C12-4214-B282-B00F8D1AA045}" type="presParOf" srcId="{477887FA-0202-443C-BAB7-19CCF94EDA19}" destId="{E511AACD-B307-4DFA-8B15-9EC3DFC5223E}" srcOrd="4" destOrd="0" presId="urn:microsoft.com/office/officeart/2005/8/layout/cycle6"/>
    <dgm:cxn modelId="{1A0A75A5-6CDB-4CCA-9876-A52172F7ED69}" type="presParOf" srcId="{477887FA-0202-443C-BAB7-19CCF94EDA19}" destId="{C2ED3A9F-40F8-44EA-A696-75F4A61E2063}" srcOrd="5" destOrd="0" presId="urn:microsoft.com/office/officeart/2005/8/layout/cycle6"/>
    <dgm:cxn modelId="{B8E71FDD-ECB0-4B0A-9C6D-51A27201C4EB}" type="presParOf" srcId="{477887FA-0202-443C-BAB7-19CCF94EDA19}" destId="{1D3D3875-DC25-4E4F-BC19-1D203137FFD0}" srcOrd="6" destOrd="0" presId="urn:microsoft.com/office/officeart/2005/8/layout/cycle6"/>
    <dgm:cxn modelId="{B717783B-A1B6-408F-8B00-359E8FDA888B}" type="presParOf" srcId="{477887FA-0202-443C-BAB7-19CCF94EDA19}" destId="{8B36C0F1-E2BD-453E-9334-61B52009C2C0}" srcOrd="7" destOrd="0" presId="urn:microsoft.com/office/officeart/2005/8/layout/cycle6"/>
    <dgm:cxn modelId="{9D66A514-894F-4271-B8A7-8342DC7E3BC0}" type="presParOf" srcId="{477887FA-0202-443C-BAB7-19CCF94EDA19}" destId="{D7E916FE-5D7E-4311-A30D-6C4651361669}" srcOrd="8" destOrd="0" presId="urn:microsoft.com/office/officeart/2005/8/layout/cycle6"/>
    <dgm:cxn modelId="{812CE15B-15C8-4B66-A41C-7F807D0DF8C6}" type="presParOf" srcId="{477887FA-0202-443C-BAB7-19CCF94EDA19}" destId="{0CC4FC68-5E4E-4026-8DFE-C3F090067809}" srcOrd="9" destOrd="0" presId="urn:microsoft.com/office/officeart/2005/8/layout/cycle6"/>
    <dgm:cxn modelId="{8618F11C-E273-46EF-8D32-6916A8989053}" type="presParOf" srcId="{477887FA-0202-443C-BAB7-19CCF94EDA19}" destId="{8197E76A-1C06-4097-95C3-8A8AC0F25943}" srcOrd="10" destOrd="0" presId="urn:microsoft.com/office/officeart/2005/8/layout/cycle6"/>
    <dgm:cxn modelId="{1188C831-649D-4F52-831C-1A80A9E2C4DE}" type="presParOf" srcId="{477887FA-0202-443C-BAB7-19CCF94EDA19}" destId="{4BACA710-4D55-45D8-A1CE-0CD6C27A2320}" srcOrd="11" destOrd="0" presId="urn:microsoft.com/office/officeart/2005/8/layout/cycle6"/>
    <dgm:cxn modelId="{816BB3C5-DE45-4F97-B337-89FF7CCB825F}" type="presParOf" srcId="{477887FA-0202-443C-BAB7-19CCF94EDA19}" destId="{96D6FC23-F372-4D5C-B279-107443DEF317}" srcOrd="12" destOrd="0" presId="urn:microsoft.com/office/officeart/2005/8/layout/cycle6"/>
    <dgm:cxn modelId="{1CCF7E0B-AE6D-48F7-BD1F-65EC7EF602CB}" type="presParOf" srcId="{477887FA-0202-443C-BAB7-19CCF94EDA19}" destId="{B84C9074-8445-4499-B05C-32C26BCE3D7B}" srcOrd="13" destOrd="0" presId="urn:microsoft.com/office/officeart/2005/8/layout/cycle6"/>
    <dgm:cxn modelId="{AB3591A2-4A23-4B8A-A633-FA855D91D090}" type="presParOf" srcId="{477887FA-0202-443C-BAB7-19CCF94EDA19}" destId="{281E7175-AB1B-4B09-B396-CE6EDDBFFD89}" srcOrd="14" destOrd="0" presId="urn:microsoft.com/office/officeart/2005/8/layout/cycle6"/>
    <dgm:cxn modelId="{3CC77D10-6553-43EC-B99E-AA9C5F577846}" type="presParOf" srcId="{477887FA-0202-443C-BAB7-19CCF94EDA19}" destId="{A6758869-CD4F-4294-B2AE-EEB5B530ADF4}" srcOrd="15" destOrd="0" presId="urn:microsoft.com/office/officeart/2005/8/layout/cycle6"/>
    <dgm:cxn modelId="{171433B6-827B-4FB6-9E0B-57609D3848C1}" type="presParOf" srcId="{477887FA-0202-443C-BAB7-19CCF94EDA19}" destId="{8F333B3B-9BCB-4F0B-AE5A-CA5311826CB5}" srcOrd="16" destOrd="0" presId="urn:microsoft.com/office/officeart/2005/8/layout/cycle6"/>
    <dgm:cxn modelId="{D9693CC9-3078-4EF1-B17B-8AFDC392AC2C}" type="presParOf" srcId="{477887FA-0202-443C-BAB7-19CCF94EDA19}" destId="{872D3B9B-8DC0-4F57-9D6D-9D3839532BF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B18E1-CAA6-4D5D-950D-1C4A83DD6EDE}">
      <dsp:nvSpPr>
        <dsp:cNvPr id="0" name=""/>
        <dsp:cNvSpPr/>
      </dsp:nvSpPr>
      <dsp:spPr>
        <a:xfrm>
          <a:off x="2924968" y="527"/>
          <a:ext cx="1600729" cy="104047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Содержание обучения</a:t>
          </a:r>
        </a:p>
      </dsp:txBody>
      <dsp:txXfrm>
        <a:off x="2975760" y="51319"/>
        <a:ext cx="1499145" cy="938890"/>
      </dsp:txXfrm>
    </dsp:sp>
    <dsp:sp modelId="{67F2C3C7-E5C6-422F-B19E-88632383ECE7}">
      <dsp:nvSpPr>
        <dsp:cNvPr id="0" name=""/>
        <dsp:cNvSpPr/>
      </dsp:nvSpPr>
      <dsp:spPr>
        <a:xfrm>
          <a:off x="1647550" y="520764"/>
          <a:ext cx="4155565" cy="4155565"/>
        </a:xfrm>
        <a:custGeom>
          <a:avLst/>
          <a:gdLst/>
          <a:ahLst/>
          <a:cxnLst/>
          <a:rect l="0" t="0" r="0" b="0"/>
          <a:pathLst>
            <a:path>
              <a:moveTo>
                <a:pt x="2889131" y="164959"/>
              </a:moveTo>
              <a:arcTo wR="2077782" hR="2077782" stAng="17579091" swAng="1960342"/>
            </a:path>
          </a:pathLst>
        </a:custGeom>
        <a:noFill/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DF609-6949-4DE1-93B6-DDFF88D5CF5C}">
      <dsp:nvSpPr>
        <dsp:cNvPr id="0" name=""/>
        <dsp:cNvSpPr/>
      </dsp:nvSpPr>
      <dsp:spPr>
        <a:xfrm>
          <a:off x="4901057" y="1436239"/>
          <a:ext cx="1600729" cy="104047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Методы</a:t>
          </a:r>
        </a:p>
      </dsp:txBody>
      <dsp:txXfrm>
        <a:off x="4951849" y="1487031"/>
        <a:ext cx="1499145" cy="938890"/>
      </dsp:txXfrm>
    </dsp:sp>
    <dsp:sp modelId="{BEA62313-9B08-43FC-AEDB-A8EF272DAA76}">
      <dsp:nvSpPr>
        <dsp:cNvPr id="0" name=""/>
        <dsp:cNvSpPr/>
      </dsp:nvSpPr>
      <dsp:spPr>
        <a:xfrm>
          <a:off x="1647550" y="520764"/>
          <a:ext cx="4155565" cy="4155565"/>
        </a:xfrm>
        <a:custGeom>
          <a:avLst/>
          <a:gdLst/>
          <a:ahLst/>
          <a:cxnLst/>
          <a:rect l="0" t="0" r="0" b="0"/>
          <a:pathLst>
            <a:path>
              <a:moveTo>
                <a:pt x="4152727" y="1969225"/>
              </a:moveTo>
              <a:arcTo wR="2077782" hR="2077782" stAng="21420308" swAng="2195384"/>
            </a:path>
          </a:pathLst>
        </a:custGeom>
        <a:noFill/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BE316-507A-4014-B3C0-3DFF2861D55E}">
      <dsp:nvSpPr>
        <dsp:cNvPr id="0" name=""/>
        <dsp:cNvSpPr/>
      </dsp:nvSpPr>
      <dsp:spPr>
        <a:xfrm>
          <a:off x="4146258" y="3759271"/>
          <a:ext cx="1600729" cy="104047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Образовательная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диагностика</a:t>
          </a:r>
        </a:p>
      </dsp:txBody>
      <dsp:txXfrm>
        <a:off x="4197050" y="3810063"/>
        <a:ext cx="1499145" cy="938890"/>
      </dsp:txXfrm>
    </dsp:sp>
    <dsp:sp modelId="{434816DE-E8F9-442C-B0FE-E94A9236DCC0}">
      <dsp:nvSpPr>
        <dsp:cNvPr id="0" name=""/>
        <dsp:cNvSpPr/>
      </dsp:nvSpPr>
      <dsp:spPr>
        <a:xfrm>
          <a:off x="1647550" y="520764"/>
          <a:ext cx="4155565" cy="4155565"/>
        </a:xfrm>
        <a:custGeom>
          <a:avLst/>
          <a:gdLst/>
          <a:ahLst/>
          <a:cxnLst/>
          <a:rect l="0" t="0" r="0" b="0"/>
          <a:pathLst>
            <a:path>
              <a:moveTo>
                <a:pt x="2490460" y="4114170"/>
              </a:moveTo>
              <a:arcTo wR="2077782" hR="2077782" stAng="4712643" swAng="1374715"/>
            </a:path>
          </a:pathLst>
        </a:custGeom>
        <a:noFill/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BF35D-27E6-4D8A-B366-F07A9C5829F3}">
      <dsp:nvSpPr>
        <dsp:cNvPr id="0" name=""/>
        <dsp:cNvSpPr/>
      </dsp:nvSpPr>
      <dsp:spPr>
        <a:xfrm>
          <a:off x="1703678" y="3759271"/>
          <a:ext cx="1600729" cy="104047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Образовательная среда</a:t>
          </a:r>
        </a:p>
      </dsp:txBody>
      <dsp:txXfrm>
        <a:off x="1754470" y="3810063"/>
        <a:ext cx="1499145" cy="938890"/>
      </dsp:txXfrm>
    </dsp:sp>
    <dsp:sp modelId="{1C681F52-ACAD-420C-B1DE-8A7784E5E053}">
      <dsp:nvSpPr>
        <dsp:cNvPr id="0" name=""/>
        <dsp:cNvSpPr/>
      </dsp:nvSpPr>
      <dsp:spPr>
        <a:xfrm>
          <a:off x="1647550" y="520764"/>
          <a:ext cx="4155565" cy="4155565"/>
        </a:xfrm>
        <a:custGeom>
          <a:avLst/>
          <a:gdLst/>
          <a:ahLst/>
          <a:cxnLst/>
          <a:rect l="0" t="0" r="0" b="0"/>
          <a:pathLst>
            <a:path>
              <a:moveTo>
                <a:pt x="347050" y="3227454"/>
              </a:moveTo>
              <a:arcTo wR="2077782" hR="2077782" stAng="8784308" swAng="2195384"/>
            </a:path>
          </a:pathLst>
        </a:custGeom>
        <a:noFill/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65AF-E485-458D-96B1-BAEED7C97743}">
      <dsp:nvSpPr>
        <dsp:cNvPr id="0" name=""/>
        <dsp:cNvSpPr/>
      </dsp:nvSpPr>
      <dsp:spPr>
        <a:xfrm>
          <a:off x="948880" y="1436239"/>
          <a:ext cx="1600729" cy="104047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Дидактическое управление</a:t>
          </a:r>
        </a:p>
      </dsp:txBody>
      <dsp:txXfrm>
        <a:off x="999672" y="1487031"/>
        <a:ext cx="1499145" cy="938890"/>
      </dsp:txXfrm>
    </dsp:sp>
    <dsp:sp modelId="{34283E58-15AA-43CE-9C28-A4DB31D416D9}">
      <dsp:nvSpPr>
        <dsp:cNvPr id="0" name=""/>
        <dsp:cNvSpPr/>
      </dsp:nvSpPr>
      <dsp:spPr>
        <a:xfrm>
          <a:off x="1647550" y="520764"/>
          <a:ext cx="4155565" cy="4155565"/>
        </a:xfrm>
        <a:custGeom>
          <a:avLst/>
          <a:gdLst/>
          <a:ahLst/>
          <a:cxnLst/>
          <a:rect l="0" t="0" r="0" b="0"/>
          <a:pathLst>
            <a:path>
              <a:moveTo>
                <a:pt x="362204" y="905616"/>
              </a:moveTo>
              <a:arcTo wR="2077782" hR="2077782" stAng="12860567" swAng="1960342"/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A1D38-4BE8-47E2-88DA-2CB86328734D}">
      <dsp:nvSpPr>
        <dsp:cNvPr id="0" name=""/>
        <dsp:cNvSpPr/>
      </dsp:nvSpPr>
      <dsp:spPr>
        <a:xfrm>
          <a:off x="2887064" y="1560"/>
          <a:ext cx="2096644" cy="95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Нейродидактика</a:t>
          </a:r>
          <a:r>
            <a:rPr lang="ru-RU" sz="1800" kern="1200" dirty="0"/>
            <a:t> </a:t>
          </a:r>
        </a:p>
      </dsp:txBody>
      <dsp:txXfrm>
        <a:off x="2933900" y="48396"/>
        <a:ext cx="2002972" cy="865769"/>
      </dsp:txXfrm>
    </dsp:sp>
    <dsp:sp modelId="{0D449CBE-C471-4571-8827-BC6C2DA5396D}">
      <dsp:nvSpPr>
        <dsp:cNvPr id="0" name=""/>
        <dsp:cNvSpPr/>
      </dsp:nvSpPr>
      <dsp:spPr>
        <a:xfrm>
          <a:off x="1673468" y="481281"/>
          <a:ext cx="4523836" cy="4523836"/>
        </a:xfrm>
        <a:custGeom>
          <a:avLst/>
          <a:gdLst/>
          <a:ahLst/>
          <a:cxnLst/>
          <a:rect l="0" t="0" r="0" b="0"/>
          <a:pathLst>
            <a:path>
              <a:moveTo>
                <a:pt x="3316155" y="260704"/>
              </a:moveTo>
              <a:arcTo wR="2261918" hR="2261918" stAng="17866813" swAng="9987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74F30-100C-463F-813A-B046CB917673}">
      <dsp:nvSpPr>
        <dsp:cNvPr id="0" name=""/>
        <dsp:cNvSpPr/>
      </dsp:nvSpPr>
      <dsp:spPr>
        <a:xfrm>
          <a:off x="4756847" y="1132520"/>
          <a:ext cx="2274835" cy="95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Гуманистическая дидактика</a:t>
          </a:r>
        </a:p>
      </dsp:txBody>
      <dsp:txXfrm>
        <a:off x="4803683" y="1179356"/>
        <a:ext cx="2181163" cy="865769"/>
      </dsp:txXfrm>
    </dsp:sp>
    <dsp:sp modelId="{C2ED3A9F-40F8-44EA-A696-75F4A61E2063}">
      <dsp:nvSpPr>
        <dsp:cNvPr id="0" name=""/>
        <dsp:cNvSpPr/>
      </dsp:nvSpPr>
      <dsp:spPr>
        <a:xfrm>
          <a:off x="1673468" y="481281"/>
          <a:ext cx="4523836" cy="4523836"/>
        </a:xfrm>
        <a:custGeom>
          <a:avLst/>
          <a:gdLst/>
          <a:ahLst/>
          <a:cxnLst/>
          <a:rect l="0" t="0" r="0" b="0"/>
          <a:pathLst>
            <a:path>
              <a:moveTo>
                <a:pt x="4431772" y="1623163"/>
              </a:moveTo>
              <a:arcTo wR="2261918" hR="2261918" stAng="20615808" swAng="19683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D3875-DC25-4E4F-BC19-1D203137FFD0}">
      <dsp:nvSpPr>
        <dsp:cNvPr id="0" name=""/>
        <dsp:cNvSpPr/>
      </dsp:nvSpPr>
      <dsp:spPr>
        <a:xfrm>
          <a:off x="4627957" y="3394438"/>
          <a:ext cx="2532614" cy="95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Конструктивистская дидактика</a:t>
          </a:r>
        </a:p>
      </dsp:txBody>
      <dsp:txXfrm>
        <a:off x="4674793" y="3441274"/>
        <a:ext cx="2438942" cy="865769"/>
      </dsp:txXfrm>
    </dsp:sp>
    <dsp:sp modelId="{D7E916FE-5D7E-4311-A30D-6C4651361669}">
      <dsp:nvSpPr>
        <dsp:cNvPr id="0" name=""/>
        <dsp:cNvSpPr/>
      </dsp:nvSpPr>
      <dsp:spPr>
        <a:xfrm>
          <a:off x="1673468" y="481281"/>
          <a:ext cx="4523836" cy="4523836"/>
        </a:xfrm>
        <a:custGeom>
          <a:avLst/>
          <a:gdLst/>
          <a:ahLst/>
          <a:cxnLst/>
          <a:rect l="0" t="0" r="0" b="0"/>
          <a:pathLst>
            <a:path>
              <a:moveTo>
                <a:pt x="3847508" y="3875045"/>
              </a:moveTo>
              <a:arcTo wR="2261918" hR="2261918" stAng="2729594" swAng="520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4FC68-5E4E-4026-8DFE-C3F090067809}">
      <dsp:nvSpPr>
        <dsp:cNvPr id="0" name=""/>
        <dsp:cNvSpPr/>
      </dsp:nvSpPr>
      <dsp:spPr>
        <a:xfrm>
          <a:off x="2613859" y="4525397"/>
          <a:ext cx="2643053" cy="95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Коннективистская</a:t>
          </a:r>
          <a:r>
            <a:rPr lang="ru-RU" sz="1800" kern="1200" dirty="0"/>
            <a:t> дидактика</a:t>
          </a:r>
        </a:p>
      </dsp:txBody>
      <dsp:txXfrm>
        <a:off x="2660695" y="4572233"/>
        <a:ext cx="2549381" cy="865769"/>
      </dsp:txXfrm>
    </dsp:sp>
    <dsp:sp modelId="{4BACA710-4D55-45D8-A1CE-0CD6C27A2320}">
      <dsp:nvSpPr>
        <dsp:cNvPr id="0" name=""/>
        <dsp:cNvSpPr/>
      </dsp:nvSpPr>
      <dsp:spPr>
        <a:xfrm>
          <a:off x="1673468" y="481281"/>
          <a:ext cx="4523836" cy="4523836"/>
        </a:xfrm>
        <a:custGeom>
          <a:avLst/>
          <a:gdLst/>
          <a:ahLst/>
          <a:cxnLst/>
          <a:rect l="0" t="0" r="0" b="0"/>
          <a:pathLst>
            <a:path>
              <a:moveTo>
                <a:pt x="937562" y="4095591"/>
              </a:moveTo>
              <a:arcTo wR="2261918" hR="2261918" stAng="7550305" swAng="520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FC23-F372-4D5C-B279-107443DEF317}">
      <dsp:nvSpPr>
        <dsp:cNvPr id="0" name=""/>
        <dsp:cNvSpPr/>
      </dsp:nvSpPr>
      <dsp:spPr>
        <a:xfrm>
          <a:off x="773752" y="3394438"/>
          <a:ext cx="2405510" cy="95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Критическая дидактика</a:t>
          </a:r>
        </a:p>
      </dsp:txBody>
      <dsp:txXfrm>
        <a:off x="820588" y="3441274"/>
        <a:ext cx="2311838" cy="865769"/>
      </dsp:txXfrm>
    </dsp:sp>
    <dsp:sp modelId="{281E7175-AB1B-4B09-B396-CE6EDDBFFD89}">
      <dsp:nvSpPr>
        <dsp:cNvPr id="0" name=""/>
        <dsp:cNvSpPr/>
      </dsp:nvSpPr>
      <dsp:spPr>
        <a:xfrm>
          <a:off x="1673468" y="481281"/>
          <a:ext cx="4523836" cy="4523836"/>
        </a:xfrm>
        <a:custGeom>
          <a:avLst/>
          <a:gdLst/>
          <a:ahLst/>
          <a:cxnLst/>
          <a:rect l="0" t="0" r="0" b="0"/>
          <a:pathLst>
            <a:path>
              <a:moveTo>
                <a:pt x="92064" y="2900673"/>
              </a:moveTo>
              <a:arcTo wR="2261918" hR="2261918" stAng="9815808" swAng="19683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58869-CD4F-4294-B2AE-EEB5B530ADF4}">
      <dsp:nvSpPr>
        <dsp:cNvPr id="0" name=""/>
        <dsp:cNvSpPr/>
      </dsp:nvSpPr>
      <dsp:spPr>
        <a:xfrm>
          <a:off x="846359" y="1132520"/>
          <a:ext cx="2260295" cy="95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Либертарианская</a:t>
          </a:r>
          <a:r>
            <a:rPr lang="ru-RU" sz="1800" kern="1200" dirty="0"/>
            <a:t> дидактика</a:t>
          </a:r>
        </a:p>
      </dsp:txBody>
      <dsp:txXfrm>
        <a:off x="893195" y="1179356"/>
        <a:ext cx="2166623" cy="865769"/>
      </dsp:txXfrm>
    </dsp:sp>
    <dsp:sp modelId="{872D3B9B-8DC0-4F57-9D6D-9D3839532BFC}">
      <dsp:nvSpPr>
        <dsp:cNvPr id="0" name=""/>
        <dsp:cNvSpPr/>
      </dsp:nvSpPr>
      <dsp:spPr>
        <a:xfrm>
          <a:off x="1673468" y="481281"/>
          <a:ext cx="4523836" cy="4523836"/>
        </a:xfrm>
        <a:custGeom>
          <a:avLst/>
          <a:gdLst/>
          <a:ahLst/>
          <a:cxnLst/>
          <a:rect l="0" t="0" r="0" b="0"/>
          <a:pathLst>
            <a:path>
              <a:moveTo>
                <a:pt x="678606" y="646555"/>
              </a:moveTo>
              <a:arcTo wR="2261918" hR="2261918" stAng="13534445" swAng="9987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72CD-DDE5-4E86-AD05-98E758D9C494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C493-9860-4675-868C-724DF3E9C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1073990"/>
            <a:ext cx="9678289" cy="235501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800" b="0" kern="1200" baseline="0" dirty="0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3746500"/>
            <a:ext cx="5508625" cy="25273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Имя, должность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 userDrawn="1"/>
        </p:nvSpPr>
        <p:spPr>
          <a:xfrm rot="5400000">
            <a:off x="-2" y="-1"/>
            <a:ext cx="728664" cy="7286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rot="16200000">
            <a:off x="8210550" y="2876550"/>
            <a:ext cx="3981450" cy="3981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2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44" y="4194464"/>
            <a:ext cx="531079" cy="531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4194464"/>
            <a:ext cx="538353" cy="531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81" y="4194464"/>
            <a:ext cx="540024" cy="54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56" y="1537057"/>
            <a:ext cx="528495" cy="535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1538412"/>
            <a:ext cx="543072" cy="53573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59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591104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4883785"/>
            <a:ext cx="2365375" cy="1377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159" y="4883785"/>
            <a:ext cx="2365375" cy="1377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8591104" y="4872481"/>
            <a:ext cx="2365375" cy="13887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8" y="1527170"/>
            <a:ext cx="545237" cy="545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6616"/>
            <a:ext cx="540024" cy="547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4369816"/>
            <a:ext cx="536867" cy="54422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1" y="1620427"/>
            <a:ext cx="552705" cy="545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1620428"/>
            <a:ext cx="545237" cy="54523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2827" y="1620428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754818" y="1620428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42827" y="4368800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54818" y="4368800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1" y="1620427"/>
            <a:ext cx="552705" cy="545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1620428"/>
            <a:ext cx="545237" cy="54523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2827" y="1620428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754818" y="1620427"/>
            <a:ext cx="4523232" cy="915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42827" y="2938004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42827" y="4255580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54818" y="2938272"/>
            <a:ext cx="4523232" cy="915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6754818" y="4255581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2931804"/>
            <a:ext cx="540024" cy="5474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2938913"/>
            <a:ext cx="536867" cy="544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8" y="4267772"/>
            <a:ext cx="550642" cy="543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94" y="4270774"/>
            <a:ext cx="543202" cy="543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9" name="Прямоугольный треугольник 18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7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ы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670048"/>
            <a:ext cx="4740529" cy="36037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1952625"/>
            <a:ext cx="4765675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132513" y="2670048"/>
            <a:ext cx="4704016" cy="36037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52625"/>
            <a:ext cx="4765675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0" dirty="0">
                <a:solidFill>
                  <a:schemeClr val="accent2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52625"/>
            <a:ext cx="4743704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60"/>
            <a:ext cx="3499104" cy="6858000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299201" y="1952625"/>
            <a:ext cx="3092450" cy="5476875"/>
          </a:xfrm>
          <a:custGeom>
            <a:avLst/>
            <a:gdLst>
              <a:gd name="connsiteX0" fmla="*/ 0 w 3092450"/>
              <a:gd name="connsiteY0" fmla="*/ 0 h 5476875"/>
              <a:gd name="connsiteX1" fmla="*/ 3092450 w 3092450"/>
              <a:gd name="connsiteY1" fmla="*/ 0 h 5476875"/>
              <a:gd name="connsiteX2" fmla="*/ 3092450 w 3092450"/>
              <a:gd name="connsiteY2" fmla="*/ 5476875 h 5476875"/>
              <a:gd name="connsiteX3" fmla="*/ 0 w 3092450"/>
              <a:gd name="connsiteY3" fmla="*/ 5476875 h 5476875"/>
              <a:gd name="connsiteX4" fmla="*/ 0 w 3092450"/>
              <a:gd name="connsiteY4" fmla="*/ 0 h 5476875"/>
              <a:gd name="connsiteX0" fmla="*/ 0 w 3092450"/>
              <a:gd name="connsiteY0" fmla="*/ 4763 h 5476875"/>
              <a:gd name="connsiteX1" fmla="*/ 3092450 w 3092450"/>
              <a:gd name="connsiteY1" fmla="*/ 0 h 5476875"/>
              <a:gd name="connsiteX2" fmla="*/ 3092450 w 3092450"/>
              <a:gd name="connsiteY2" fmla="*/ 5476875 h 5476875"/>
              <a:gd name="connsiteX3" fmla="*/ 0 w 3092450"/>
              <a:gd name="connsiteY3" fmla="*/ 5476875 h 5476875"/>
              <a:gd name="connsiteX4" fmla="*/ 0 w 3092450"/>
              <a:gd name="connsiteY4" fmla="*/ 4763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450" h="5476875">
                <a:moveTo>
                  <a:pt x="0" y="4763"/>
                </a:moveTo>
                <a:lnTo>
                  <a:pt x="3092450" y="0"/>
                </a:lnTo>
                <a:lnTo>
                  <a:pt x="3092450" y="5476875"/>
                </a:lnTo>
                <a:lnTo>
                  <a:pt x="0" y="5476875"/>
                </a:lnTo>
                <a:lnTo>
                  <a:pt x="0" y="4763"/>
                </a:ln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31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смартфо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52625"/>
            <a:ext cx="4743704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6" name="Picture 1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60"/>
            <a:ext cx="2486018" cy="5007843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6260306" y="1821657"/>
            <a:ext cx="2155031" cy="383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03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0261"/>
            <a:ext cx="3566469" cy="5023539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340475" y="1708149"/>
            <a:ext cx="3089275" cy="4111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8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92100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2626"/>
            <a:ext cx="5508625" cy="3187380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831806" y="2178050"/>
            <a:ext cx="4036219" cy="253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40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для главы/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171700" y="1952625"/>
            <a:ext cx="7848600" cy="2847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513711" y="2468982"/>
            <a:ext cx="6922389" cy="1920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 userDrawn="1"/>
        </p:nvSpPr>
        <p:spPr>
          <a:xfrm rot="5400000">
            <a:off x="-2" y="-1"/>
            <a:ext cx="728664" cy="7286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587375" y="1952625"/>
            <a:ext cx="59003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0" kern="1200" baseline="0" dirty="0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Вопросы?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1" y="3527812"/>
            <a:ext cx="485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kern="1200" baseline="0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Контакты: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6096000" y="3441192"/>
            <a:ext cx="18897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137650"/>
            <a:ext cx="4852988" cy="21361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>
                <a:latin typeface="+mn-lt"/>
                <a:ea typeface="Tahoma" panose="020B0604030504040204" pitchFamily="34" charset="0"/>
                <a:cs typeface="Segoe UI" panose="020B0502040204020203" pitchFamily="34" charset="0"/>
              </a:rPr>
              <a:t>Контактная информация списком (ФИО, почта, телефон)</a:t>
            </a:r>
            <a:endParaRPr lang="en-US" sz="1800" dirty="0">
              <a:latin typeface="+mn-lt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0"/>
            <a:endParaRPr lang="ru-RU" sz="1800" dirty="0">
              <a:latin typeface="+mn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4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4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7DE97F3-8A2C-4D7A-8598-C7667BFBC64D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19BEED6-39BF-451F-A025-F58639579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9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32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egoe UI" panose="020B0502040204020203" pitchFamily="34" charset="0"/>
              <a:buChar char="—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43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и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864608"/>
            <a:ext cx="5325745" cy="1409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587375" y="1952625"/>
            <a:ext cx="5325745" cy="280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0" y="4864608"/>
            <a:ext cx="5325745" cy="14091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278880" y="1952625"/>
            <a:ext cx="5325745" cy="280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2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535238" cy="3925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620963" y="0"/>
            <a:ext cx="2627312" cy="291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2620963" y="2987675"/>
            <a:ext cx="2627312" cy="3870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21"/>
          </p:nvPr>
        </p:nvSpPr>
        <p:spPr>
          <a:xfrm>
            <a:off x="0" y="4011613"/>
            <a:ext cx="2535238" cy="284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3060700"/>
            <a:ext cx="5508625" cy="321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1962151"/>
            <a:ext cx="5508625" cy="951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3200" b="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 rot="16200000">
            <a:off x="1146333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90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4"/>
          <p:cNvSpPr>
            <a:spLocks noGrp="1"/>
          </p:cNvSpPr>
          <p:nvPr>
            <p:ph type="pic" sz="quarter" idx="27"/>
          </p:nvPr>
        </p:nvSpPr>
        <p:spPr>
          <a:xfrm>
            <a:off x="9383839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4"/>
          </p:nvPr>
        </p:nvSpPr>
        <p:spPr>
          <a:xfrm>
            <a:off x="733616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25"/>
          </p:nvPr>
        </p:nvSpPr>
        <p:spPr>
          <a:xfrm>
            <a:off x="3617023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26"/>
          </p:nvPr>
        </p:nvSpPr>
        <p:spPr>
          <a:xfrm>
            <a:off x="6500430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9383840" y="4242877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500432" y="4242878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024" y="4242879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733616" y="4242880"/>
            <a:ext cx="2073275" cy="63392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22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с заголовками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26"/>
          </p:nvPr>
        </p:nvSpPr>
        <p:spPr>
          <a:xfrm>
            <a:off x="838200" y="1523938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9" name="Рисунок 10"/>
          <p:cNvSpPr>
            <a:spLocks noGrp="1"/>
          </p:cNvSpPr>
          <p:nvPr>
            <p:ph type="pic" sz="quarter" idx="27"/>
          </p:nvPr>
        </p:nvSpPr>
        <p:spPr>
          <a:xfrm>
            <a:off x="4709158" y="1518475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0" name="Рисунок 10"/>
          <p:cNvSpPr>
            <a:spLocks noGrp="1"/>
          </p:cNvSpPr>
          <p:nvPr>
            <p:ph type="pic" sz="quarter" idx="28"/>
          </p:nvPr>
        </p:nvSpPr>
        <p:spPr>
          <a:xfrm>
            <a:off x="8591104" y="1513012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2571690"/>
            <a:ext cx="2381250" cy="100012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580116" y="2207450"/>
            <a:ext cx="2376363" cy="328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4709158" y="2213101"/>
            <a:ext cx="2365375" cy="3226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2218754"/>
            <a:ext cx="2365375" cy="316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59" y="2571690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591104" y="2571690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1" name="Рисунок 10"/>
          <p:cNvSpPr>
            <a:spLocks noGrp="1"/>
          </p:cNvSpPr>
          <p:nvPr>
            <p:ph type="pic" sz="quarter" idx="29"/>
          </p:nvPr>
        </p:nvSpPr>
        <p:spPr>
          <a:xfrm>
            <a:off x="838200" y="4188969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2" name="Рисунок 10"/>
          <p:cNvSpPr>
            <a:spLocks noGrp="1"/>
          </p:cNvSpPr>
          <p:nvPr>
            <p:ph type="pic" sz="quarter" idx="30"/>
          </p:nvPr>
        </p:nvSpPr>
        <p:spPr>
          <a:xfrm>
            <a:off x="4709158" y="4183506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3" name="Рисунок 10"/>
          <p:cNvSpPr>
            <a:spLocks noGrp="1"/>
          </p:cNvSpPr>
          <p:nvPr>
            <p:ph type="pic" sz="quarter" idx="31"/>
          </p:nvPr>
        </p:nvSpPr>
        <p:spPr>
          <a:xfrm>
            <a:off x="8580116" y="4178043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5261105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580116" y="4872481"/>
            <a:ext cx="2376363" cy="357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709158" y="4878132"/>
            <a:ext cx="2365375" cy="3515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7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38200" y="4883785"/>
            <a:ext cx="2365375" cy="34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159" y="5261105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8580116" y="5261105"/>
            <a:ext cx="2376363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24" name="Прямоугольный треугольник 2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49" r:id="rId3"/>
    <p:sldLayoutId id="2147483650" r:id="rId4"/>
    <p:sldLayoutId id="2147483651" r:id="rId5"/>
    <p:sldLayoutId id="2147483664" r:id="rId6"/>
    <p:sldLayoutId id="2147483653" r:id="rId7"/>
    <p:sldLayoutId id="2147483652" r:id="rId8"/>
    <p:sldLayoutId id="2147483659" r:id="rId9"/>
    <p:sldLayoutId id="2147483660" r:id="rId10"/>
    <p:sldLayoutId id="2147483662" r:id="rId11"/>
    <p:sldLayoutId id="2147483663" r:id="rId12"/>
    <p:sldLayoutId id="2147483661" r:id="rId13"/>
    <p:sldLayoutId id="2147483654" r:id="rId14"/>
    <p:sldLayoutId id="2147483656" r:id="rId15"/>
    <p:sldLayoutId id="2147483658" r:id="rId16"/>
    <p:sldLayoutId id="2147483657" r:id="rId17"/>
    <p:sldLayoutId id="2147483666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59" userDrawn="1">
          <p15:clr>
            <a:srgbClr val="000000"/>
          </p15:clr>
        </p15:guide>
        <p15:guide id="5" orient="horz" pos="3952" userDrawn="1">
          <p15:clr>
            <a:srgbClr val="000000"/>
          </p15:clr>
        </p15:guide>
        <p15:guide id="6" pos="370" userDrawn="1">
          <p15:clr>
            <a:srgbClr val="000000"/>
          </p15:clr>
        </p15:guide>
        <p15:guide id="7" pos="731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375" y="1290807"/>
            <a:ext cx="10545681" cy="2355010"/>
          </a:xfrm>
        </p:spPr>
        <p:txBody>
          <a:bodyPr/>
          <a:lstStyle/>
          <a:p>
            <a:r>
              <a:rPr sz="4000"/>
              <a:t>К вопросу о дидактическом профиле педагога: ценностно-смысловой аспект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Ирина Юрьевна Тарханова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доктор педагогических наук, профессор, директор института педагогики и психологии Ярославского государственного педагогического университета </a:t>
            </a:r>
            <a:br>
              <a:rPr lang="ru-RU" dirty="0"/>
            </a:br>
            <a:r>
              <a:rPr lang="ru-RU" dirty="0"/>
              <a:t>им. К.Д. Ушинского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A48097-5B5E-4BBA-B2C6-A3ACBB14B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3102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954745"/>
              </p:ext>
            </p:extLst>
          </p:nvPr>
        </p:nvGraphicFramePr>
        <p:xfrm>
          <a:off x="5445760" y="1989056"/>
          <a:ext cx="7450667" cy="486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529509" y="2891829"/>
            <a:ext cx="5594773" cy="4166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514350">
              <a:buFont typeface="Georgia" panose="02040502050405020303" pitchFamily="18" charset="0"/>
              <a:buAutoNum type="arabicPeriod"/>
            </a:pPr>
            <a:r>
              <a:rPr lang="ru-RU" altLang="ru-RU" sz="2400" b="1" dirty="0">
                <a:solidFill>
                  <a:schemeClr val="bg1"/>
                </a:solidFill>
              </a:rPr>
              <a:t>Какова структура дидактической компетентности педагога/преподавателя/наставника?</a:t>
            </a:r>
          </a:p>
          <a:p>
            <a:pPr marL="623888" indent="-514350">
              <a:buFont typeface="Georgia" panose="02040502050405020303" pitchFamily="18" charset="0"/>
              <a:buAutoNum type="arabicPeriod"/>
            </a:pPr>
            <a:r>
              <a:rPr lang="ru-RU" altLang="ru-RU" sz="2400" b="1" dirty="0">
                <a:solidFill>
                  <a:schemeClr val="bg1"/>
                </a:solidFill>
              </a:rPr>
              <a:t>Различается ли дидактическая компетентность педагога и наставника?</a:t>
            </a:r>
          </a:p>
          <a:p>
            <a:pPr marL="623888" indent="-514350">
              <a:buFont typeface="Georgia" panose="02040502050405020303" pitchFamily="18" charset="0"/>
              <a:buAutoNum type="arabicPeriod"/>
            </a:pPr>
            <a:r>
              <a:rPr lang="ru-RU" altLang="ru-RU" sz="2400" b="1" dirty="0">
                <a:solidFill>
                  <a:schemeClr val="bg1"/>
                </a:solidFill>
              </a:rPr>
              <a:t>Что меняется?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5991" y="2016804"/>
            <a:ext cx="6681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ИССЛЕДОВАТЕЛЬСКИЕ ВОПРОСЫ</a:t>
            </a:r>
            <a:endParaRPr lang="ru-RU" sz="20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2724" y="1157389"/>
            <a:ext cx="3863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О.Б. </a:t>
            </a:r>
            <a:r>
              <a:rPr lang="ru-RU" sz="44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Даутова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9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75" y="127420"/>
            <a:ext cx="9678289" cy="878635"/>
          </a:xfrm>
        </p:spPr>
        <p:txBody>
          <a:bodyPr/>
          <a:lstStyle/>
          <a:p>
            <a:r>
              <a:t>Что меняется? </a:t>
            </a:r>
            <a:br>
              <a:rPr/>
            </a:br>
            <a:r>
              <a:t>Полипарадигмальность дидактики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228725"/>
          <a:ext cx="793432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39000" y="3208972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Сегодня уже нельзя сказать «я учу так, потому что меня так научили». </a:t>
            </a:r>
          </a:p>
          <a:p>
            <a:r>
              <a:rPr lang="ru-RU" i="1" dirty="0"/>
              <a:t>Единственно возможная позиция современного педагога «я учу так, потому что это мой выбор».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/>
              <a:t>Различается ли дидактическая компетентность педагога и наставника?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9925" y="1615016"/>
          <a:ext cx="10864851" cy="436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3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Нормативно-инструктивная</a:t>
                      </a:r>
                      <a:r>
                        <a:rPr lang="ru-RU" baseline="0" dirty="0"/>
                        <a:t> дидактика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Педоцентрированная</a:t>
                      </a:r>
                      <a:r>
                        <a:rPr lang="ru-RU" dirty="0"/>
                        <a:t>  дидактика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331">
                <a:tc>
                  <a:txBody>
                    <a:bodyPr/>
                    <a:lstStyle/>
                    <a:p>
                      <a:r>
                        <a:rPr lang="ru-RU" dirty="0"/>
                        <a:t>Ориентация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учебную программу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потребности обучающегося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331">
                <a:tc>
                  <a:txBody>
                    <a:bodyPr/>
                    <a:lstStyle/>
                    <a:p>
                      <a:r>
                        <a:rPr lang="ru-RU" dirty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объясняет и инструктирует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предлагает ученику проблему для решения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331">
                <a:tc>
                  <a:txBody>
                    <a:bodyPr/>
                    <a:lstStyle/>
                    <a:p>
                      <a:r>
                        <a:rPr lang="ru-RU" dirty="0"/>
                        <a:t>Ученик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слушает, запоминает, упражняется, воспроизводит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преобразует полученное знание , создает новые структуры и элементы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31"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ученик знает и умеет то что знает</a:t>
                      </a:r>
                      <a:r>
                        <a:rPr lang="ru-RU" baseline="0" dirty="0"/>
                        <a:t> и умеет учитель (в большей или меньшей степени)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ученик знает и умеет то, что:</a:t>
                      </a:r>
                    </a:p>
                    <a:p>
                      <a:r>
                        <a:rPr lang="ru-RU" dirty="0"/>
                        <a:t>А) хотел знать и уметь</a:t>
                      </a:r>
                    </a:p>
                    <a:p>
                      <a:r>
                        <a:rPr lang="ru-RU" dirty="0"/>
                        <a:t>Б) создал сам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4" y="403645"/>
            <a:ext cx="10467975" cy="878635"/>
          </a:xfrm>
        </p:spPr>
        <p:txBody>
          <a:bodyPr/>
          <a:lstStyle/>
          <a:p>
            <a:r>
              <a:rPr altLang="ru-RU"/>
              <a:t>Какова структура дидактической компетентности ?</a:t>
            </a:r>
            <a:br>
              <a:rPr/>
            </a:br>
            <a:r>
              <a:t>Ценностно-смысловой компонент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58408"/>
            <a:ext cx="9505950" cy="52810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Дизайн исследования</a:t>
            </a:r>
            <a:endParaRPr lang="ru-RU" dirty="0"/>
          </a:p>
        </p:txBody>
      </p:sp>
      <p:grpSp>
        <p:nvGrpSpPr>
          <p:cNvPr id="5" name="Группа 3"/>
          <p:cNvGrpSpPr/>
          <p:nvPr/>
        </p:nvGrpSpPr>
        <p:grpSpPr>
          <a:xfrm>
            <a:off x="721197" y="4521523"/>
            <a:ext cx="4734208" cy="2031903"/>
            <a:chOff x="2003819" y="163158"/>
            <a:chExt cx="3550656" cy="1365705"/>
          </a:xfrm>
        </p:grpSpPr>
        <p:sp>
          <p:nvSpPr>
            <p:cNvPr id="6" name="Овал 5"/>
            <p:cNvSpPr/>
            <p:nvPr/>
          </p:nvSpPr>
          <p:spPr>
            <a:xfrm rot="10800000" flipV="1">
              <a:off x="2003819" y="163158"/>
              <a:ext cx="3550656" cy="1365705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2523801" y="363161"/>
              <a:ext cx="2510692" cy="965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>
                  <a:cs typeface="Times New Roman" panose="02020603050405020304" pitchFamily="18" charset="0"/>
                </a:rPr>
                <a:t>Результаты анализа ценностных ориентиров представителей профессионального сообщества</a:t>
              </a:r>
            </a:p>
          </p:txBody>
        </p:sp>
      </p:grpSp>
      <p:grpSp>
        <p:nvGrpSpPr>
          <p:cNvPr id="8" name="Группа 6"/>
          <p:cNvGrpSpPr/>
          <p:nvPr/>
        </p:nvGrpSpPr>
        <p:grpSpPr>
          <a:xfrm>
            <a:off x="7066378" y="4534191"/>
            <a:ext cx="4841512" cy="1912931"/>
            <a:chOff x="2652940" y="5262722"/>
            <a:chExt cx="3004409" cy="1515047"/>
          </a:xfrm>
        </p:grpSpPr>
        <p:sp>
          <p:nvSpPr>
            <p:cNvPr id="9" name="Овал 8"/>
            <p:cNvSpPr/>
            <p:nvPr/>
          </p:nvSpPr>
          <p:spPr>
            <a:xfrm>
              <a:off x="2652940" y="5262722"/>
              <a:ext cx="3004409" cy="1515047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FC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092926" y="5484595"/>
              <a:ext cx="2124437" cy="1071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>
                  <a:cs typeface="Times New Roman" panose="02020603050405020304" pitchFamily="18" charset="0"/>
                </a:rPr>
                <a:t>Результаты </a:t>
              </a:r>
              <a:r>
                <a:rPr lang="ru-RU" sz="1900" dirty="0" err="1">
                  <a:cs typeface="Times New Roman" panose="02020603050405020304" pitchFamily="18" charset="0"/>
                </a:rPr>
                <a:t>контент-анализа</a:t>
              </a:r>
              <a:r>
                <a:rPr lang="ru-RU" sz="1900" dirty="0">
                  <a:cs typeface="Times New Roman" panose="02020603050405020304" pitchFamily="18" charset="0"/>
                </a:rPr>
                <a:t> регламентов педагогической деятельности (ФГОС ВО, ФГОС СПО, ПС)</a:t>
              </a:r>
            </a:p>
          </p:txBody>
        </p:sp>
      </p:grpSp>
      <p:sp>
        <p:nvSpPr>
          <p:cNvPr id="11" name="Крест 10"/>
          <p:cNvSpPr/>
          <p:nvPr/>
        </p:nvSpPr>
        <p:spPr>
          <a:xfrm>
            <a:off x="5819675" y="5097253"/>
            <a:ext cx="609600" cy="598099"/>
          </a:xfrm>
          <a:prstGeom prst="plus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7093" y="1173341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Опросник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, разработанный на основе MUST-теста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1) В профессии педагога важно…; 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2) Ужасно, что в профессии педагога...; 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3) Для достижения профессионального успеха современному педагогу не хватает...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4852" y="1168924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Анкета-опросник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, сформированная на основе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операционализации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действующих стандартов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(образовательных и профессиональных), заключающаяся в ранжировании ценностных ориентиров профессии в убывающем порядке</a:t>
            </a:r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60" y="2932157"/>
            <a:ext cx="1059349" cy="10731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963"/>
            <a:ext cx="1093509" cy="10395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6345" y="3025605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Методы: опрос с применением сервиса </a:t>
            </a:r>
            <a:endParaRPr lang="en-US" sz="1600" dirty="0"/>
          </a:p>
          <a:p>
            <a:r>
              <a:rPr lang="en-US" sz="1600" dirty="0"/>
              <a:t>Oprosso.ru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03" y="2890122"/>
            <a:ext cx="1387494" cy="12140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15838" y="2983169"/>
            <a:ext cx="296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Выборка: 2 612 чел., обучающиеся </a:t>
            </a:r>
            <a:r>
              <a:rPr lang="ru-RU" sz="1600" dirty="0" err="1"/>
              <a:t>пед.классов</a:t>
            </a:r>
            <a:r>
              <a:rPr lang="ru-RU" sz="1600" dirty="0"/>
              <a:t>, </a:t>
            </a:r>
            <a:r>
              <a:rPr lang="ru-RU" sz="1600" dirty="0" err="1"/>
              <a:t>пед.колледжей</a:t>
            </a:r>
            <a:r>
              <a:rPr lang="ru-RU" sz="1600" dirty="0"/>
              <a:t> и вузов, учителя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7192" y="3205669"/>
            <a:ext cx="272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Сроки поля: </a:t>
            </a:r>
          </a:p>
          <a:p>
            <a:r>
              <a:rPr lang="ru-RU" sz="1600" dirty="0"/>
              <a:t>2021-2022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323975" y="3971925"/>
            <a:ext cx="495300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Ценностно-смысловые ориентиры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7416777"/>
              </p:ext>
            </p:extLst>
          </p:nvPr>
        </p:nvGraphicFramePr>
        <p:xfrm>
          <a:off x="0" y="1121790"/>
          <a:ext cx="11104775" cy="470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3571" y="5873695"/>
            <a:ext cx="11076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1) В профессии педагога важно…; 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2) Ужасно, что в профессии педагога...; 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3) Для достижения профессионального успеха современному педагогу не хватает...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73774"/>
              </p:ext>
            </p:extLst>
          </p:nvPr>
        </p:nvGraphicFramePr>
        <p:xfrm>
          <a:off x="152401" y="704850"/>
          <a:ext cx="6143624" cy="6071898"/>
        </p:xfrm>
        <a:graphic>
          <a:graphicData uri="http://schemas.openxmlformats.org/drawingml/2006/table">
            <a:tbl>
              <a:tblPr/>
              <a:tblGrid>
                <a:gridCol w="204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Профессия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к организации взаимодействия с участниками на основе сотрудничества и взаимопомощи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5,6,7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осуществлять педагогическую деятельность в соответствии с потребностями личности и общества</a:t>
                      </a: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к системному проектированию собственной профессиональной педагогической деятельности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создавать комфортную и психологически безопасную развивающую образовательную среду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к проектированию образовательного опыта обучающихся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1,2,3,4,10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к непрерывному профессионально-педагогическому развитию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осуществлять социально-педагогическое партнерство в рамках реализации образовательных программ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к развитию личностного потенциала обучающихся в рамках организации учебной и воспитательной деятельности</a:t>
                      </a: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Способность корректировать преподавание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 основе обратной связи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11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8,9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194" y="174408"/>
            <a:ext cx="5349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17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Универсальные педагогические компетенции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47219" y="212508"/>
            <a:ext cx="5349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651750" algn="l"/>
              </a:tabLst>
            </a:pPr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Дидактический профиль педагога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t="7951" r="14887" b="6710"/>
          <a:stretch/>
        </p:blipFill>
        <p:spPr bwMode="auto">
          <a:xfrm>
            <a:off x="6959555" y="1360954"/>
            <a:ext cx="4835115" cy="460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5659" y="4323761"/>
            <a:ext cx="2290503" cy="2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4324999" y="2530443"/>
            <a:ext cx="53960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Ирина Юрьевна Тарханова</a:t>
            </a:r>
          </a:p>
          <a:p>
            <a:r>
              <a:rPr lang="ru-RU" sz="2800" dirty="0">
                <a:ln w="50800"/>
                <a:solidFill>
                  <a:srgbClr val="002060"/>
                </a:solidFill>
              </a:rPr>
              <a:t>8-903-822-42-68</a:t>
            </a:r>
          </a:p>
          <a:p>
            <a:r>
              <a:rPr lang="en-US" sz="2800" cap="none" spc="0" dirty="0">
                <a:ln w="50800"/>
                <a:solidFill>
                  <a:srgbClr val="002060"/>
                </a:solidFill>
                <a:effectLst/>
              </a:rPr>
              <a:t>tarhanova3000@mail.ru</a:t>
            </a:r>
            <a:endParaRPr lang="ru-RU" sz="2800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Тарханова.JPG"/>
          <p:cNvPicPr>
            <a:picLocks noChangeAspect="1"/>
          </p:cNvPicPr>
          <p:nvPr/>
        </p:nvPicPr>
        <p:blipFill>
          <a:blip r:embed="rId3" cstate="print"/>
          <a:srcRect l="35184" t="13837" r="36806" b="42138"/>
          <a:stretch>
            <a:fillRect/>
          </a:stretch>
        </p:blipFill>
        <p:spPr>
          <a:xfrm>
            <a:off x="1000664" y="1854679"/>
            <a:ext cx="2881222" cy="3019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 вопросу о дидактическом профиле педагога: ценностно-смысловой аспект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HdbqnTGmBjRCXiOEH7nXA&quot;,&quot;gi&quot;:&quot;KkFKOvMaBX0q0PuUSj2oWA&quot;,&quot;ti&quot;:&quot;object_sets&quot;,&quot;vs&quot;:{&quot;f&quot;:[1023],&quot;i&quot;:{&quot;d&quot;:&quot;IHdbqnTGmBjRCXiOEH7nXA&quot;,&quot;p&quot;:true}}}"/>
</p:tagLst>
</file>

<file path=ppt/theme/theme1.xml><?xml version="1.0" encoding="utf-8"?>
<a:theme xmlns:a="http://schemas.openxmlformats.org/drawingml/2006/main" name="Тема Office">
  <a:themeElements>
    <a:clrScheme name="Шаблон ЯГП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9F62"/>
      </a:accent1>
      <a:accent2>
        <a:srgbClr val="203651"/>
      </a:accent2>
      <a:accent3>
        <a:srgbClr val="F0EAE4"/>
      </a:accent3>
      <a:accent4>
        <a:srgbClr val="CED1D6"/>
      </a:accent4>
      <a:accent5>
        <a:srgbClr val="E3E7EA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465</Words>
  <Application>Microsoft Office PowerPoint</Application>
  <PresentationFormat>Широкоэкранный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Georgia</vt:lpstr>
      <vt:lpstr>Times New Roman</vt:lpstr>
      <vt:lpstr>Tahoma</vt:lpstr>
      <vt:lpstr>Calibri</vt:lpstr>
      <vt:lpstr>Segoe UI</vt:lpstr>
      <vt:lpstr>Тема Office</vt:lpstr>
      <vt:lpstr>К вопросу о дидактическом профиле педагога: ценностно-смысловой аспект</vt:lpstr>
      <vt:lpstr>Презентация PowerPoint</vt:lpstr>
      <vt:lpstr>Что меняется?  Полипарадигмальность дидактики</vt:lpstr>
      <vt:lpstr>Различается ли дидактическая компетентность педагога и наставника?</vt:lpstr>
      <vt:lpstr>Какова структура дидактической компетентности ? Ценностно-смысловой компонент</vt:lpstr>
      <vt:lpstr>Дизайн исследования</vt:lpstr>
      <vt:lpstr>Ценностно-смысловые ориентиры</vt:lpstr>
      <vt:lpstr>Презентация PowerPoint</vt:lpstr>
      <vt:lpstr>К вопросу о дидактическом профиле педагога: ценностно-смысловой аспект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Антон Шихов</cp:lastModifiedBy>
  <cp:revision>134</cp:revision>
  <dcterms:created xsi:type="dcterms:W3CDTF">2021-06-04T10:44:43Z</dcterms:created>
  <dcterms:modified xsi:type="dcterms:W3CDTF">2024-02-23T13:49:49Z</dcterms:modified>
</cp:coreProperties>
</file>