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428" r:id="rId3"/>
    <p:sldId id="275" r:id="rId4"/>
    <p:sldId id="258" r:id="rId5"/>
    <p:sldId id="259" r:id="rId6"/>
    <p:sldId id="260" r:id="rId7"/>
    <p:sldId id="430" r:id="rId8"/>
    <p:sldId id="426" r:id="rId9"/>
    <p:sldId id="433" r:id="rId10"/>
    <p:sldId id="432" r:id="rId11"/>
    <p:sldId id="32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05" autoAdjust="0"/>
  </p:normalViewPr>
  <p:slideViewPr>
    <p:cSldViewPr snapToGrid="0">
      <p:cViewPr varScale="1">
        <p:scale>
          <a:sx n="57" d="100"/>
          <a:sy n="57" d="100"/>
        </p:scale>
        <p:origin x="9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3CFCA-2C6E-4AA2-96F6-022993371BB6}" type="doc">
      <dgm:prSet loTypeId="urn:microsoft.com/office/officeart/2005/8/layout/p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45034C6-A275-4EC4-B6E7-54B3D1ED7A10}">
      <dgm:prSet phldrT="[Текст]"/>
      <dgm:spPr/>
      <dgm:t>
        <a:bodyPr/>
        <a:lstStyle/>
        <a:p>
          <a:r>
            <a:rPr lang="ru-RU" dirty="0"/>
            <a:t>Материального и формального</a:t>
          </a:r>
        </a:p>
      </dgm:t>
    </dgm:pt>
    <dgm:pt modelId="{9DCA6879-7727-41EA-A702-4B26B795856F}" type="parTrans" cxnId="{1A15647D-8ECC-4C15-915B-AB3F1C3E769D}">
      <dgm:prSet/>
      <dgm:spPr/>
      <dgm:t>
        <a:bodyPr/>
        <a:lstStyle/>
        <a:p>
          <a:endParaRPr lang="ru-RU"/>
        </a:p>
      </dgm:t>
    </dgm:pt>
    <dgm:pt modelId="{1FD724FE-8D9C-4D54-BD8B-7C75A0396651}" type="sibTrans" cxnId="{1A15647D-8ECC-4C15-915B-AB3F1C3E769D}">
      <dgm:prSet/>
      <dgm:spPr/>
      <dgm:t>
        <a:bodyPr/>
        <a:lstStyle/>
        <a:p>
          <a:endParaRPr lang="ru-RU"/>
        </a:p>
      </dgm:t>
    </dgm:pt>
    <dgm:pt modelId="{988514D9-96F1-40AF-8CE9-9CBF91956D2D}">
      <dgm:prSet phldrT="[Текст]"/>
      <dgm:spPr/>
      <dgm:t>
        <a:bodyPr/>
        <a:lstStyle/>
        <a:p>
          <a:r>
            <a:rPr lang="ru-RU" dirty="0"/>
            <a:t>Знания и метода</a:t>
          </a:r>
        </a:p>
      </dgm:t>
    </dgm:pt>
    <dgm:pt modelId="{F0DC5D26-1DC2-4500-9E5A-A55C32892F70}" type="parTrans" cxnId="{50FFE150-37D9-433F-89C8-FA19F01126E0}">
      <dgm:prSet/>
      <dgm:spPr/>
      <dgm:t>
        <a:bodyPr/>
        <a:lstStyle/>
        <a:p>
          <a:endParaRPr lang="ru-RU"/>
        </a:p>
      </dgm:t>
    </dgm:pt>
    <dgm:pt modelId="{09CF03E3-B635-493C-9294-9923F2DCB860}" type="sibTrans" cxnId="{50FFE150-37D9-433F-89C8-FA19F01126E0}">
      <dgm:prSet/>
      <dgm:spPr/>
      <dgm:t>
        <a:bodyPr/>
        <a:lstStyle/>
        <a:p>
          <a:endParaRPr lang="ru-RU"/>
        </a:p>
      </dgm:t>
    </dgm:pt>
    <dgm:pt modelId="{7AF10F11-A491-4B18-AC3E-03A1E41F4B82}" type="pres">
      <dgm:prSet presAssocID="{C213CFCA-2C6E-4AA2-96F6-022993371BB6}" presName="Name0" presStyleCnt="0">
        <dgm:presLayoutVars>
          <dgm:dir/>
          <dgm:resizeHandles val="exact"/>
        </dgm:presLayoutVars>
      </dgm:prSet>
      <dgm:spPr/>
    </dgm:pt>
    <dgm:pt modelId="{949413D5-D71B-4120-8834-4FD1E210191F}" type="pres">
      <dgm:prSet presAssocID="{D45034C6-A275-4EC4-B6E7-54B3D1ED7A10}" presName="compNode" presStyleCnt="0"/>
      <dgm:spPr/>
    </dgm:pt>
    <dgm:pt modelId="{86902EE4-359F-41D1-A4BF-FFBDFBC8764C}" type="pres">
      <dgm:prSet presAssocID="{D45034C6-A275-4EC4-B6E7-54B3D1ED7A10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CC562D71-7711-46B6-B443-F330B1D18C44}" type="pres">
      <dgm:prSet presAssocID="{D45034C6-A275-4EC4-B6E7-54B3D1ED7A10}" presName="textRect" presStyleLbl="revTx" presStyleIdx="0" presStyleCnt="2">
        <dgm:presLayoutVars>
          <dgm:bulletEnabled val="1"/>
        </dgm:presLayoutVars>
      </dgm:prSet>
      <dgm:spPr/>
    </dgm:pt>
    <dgm:pt modelId="{D7E6FA7E-1F24-457E-AFFC-5692A638CCA4}" type="pres">
      <dgm:prSet presAssocID="{1FD724FE-8D9C-4D54-BD8B-7C75A0396651}" presName="sibTrans" presStyleLbl="sibTrans2D1" presStyleIdx="0" presStyleCnt="0"/>
      <dgm:spPr/>
    </dgm:pt>
    <dgm:pt modelId="{1A1EAA07-6FD6-48B0-9A91-AF3CF01CAE8A}" type="pres">
      <dgm:prSet presAssocID="{988514D9-96F1-40AF-8CE9-9CBF91956D2D}" presName="compNode" presStyleCnt="0"/>
      <dgm:spPr/>
    </dgm:pt>
    <dgm:pt modelId="{A50FA31E-202E-451B-995E-4D40C99335AF}" type="pres">
      <dgm:prSet presAssocID="{988514D9-96F1-40AF-8CE9-9CBF91956D2D}" presName="pictRect" presStyleLbl="node1" presStyleIdx="1" presStyleCnt="2" custScaleX="107706" custScaleY="1006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16CE3AA0-F6F6-4FE8-B54B-A45EF7F820B9}" type="pres">
      <dgm:prSet presAssocID="{988514D9-96F1-40AF-8CE9-9CBF91956D2D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A7B83A6D-69A1-48A8-AC35-914E9258E8FB}" type="presOf" srcId="{988514D9-96F1-40AF-8CE9-9CBF91956D2D}" destId="{16CE3AA0-F6F6-4FE8-B54B-A45EF7F820B9}" srcOrd="0" destOrd="0" presId="urn:microsoft.com/office/officeart/2005/8/layout/pList1"/>
    <dgm:cxn modelId="{50FFE150-37D9-433F-89C8-FA19F01126E0}" srcId="{C213CFCA-2C6E-4AA2-96F6-022993371BB6}" destId="{988514D9-96F1-40AF-8CE9-9CBF91956D2D}" srcOrd="1" destOrd="0" parTransId="{F0DC5D26-1DC2-4500-9E5A-A55C32892F70}" sibTransId="{09CF03E3-B635-493C-9294-9923F2DCB860}"/>
    <dgm:cxn modelId="{4FDB4754-E799-4C34-8196-FC6E505405FE}" type="presOf" srcId="{1FD724FE-8D9C-4D54-BD8B-7C75A0396651}" destId="{D7E6FA7E-1F24-457E-AFFC-5692A638CCA4}" srcOrd="0" destOrd="0" presId="urn:microsoft.com/office/officeart/2005/8/layout/pList1"/>
    <dgm:cxn modelId="{1CB89374-C357-43FD-B3A7-6F8D56CC57DC}" type="presOf" srcId="{D45034C6-A275-4EC4-B6E7-54B3D1ED7A10}" destId="{CC562D71-7711-46B6-B443-F330B1D18C44}" srcOrd="0" destOrd="0" presId="urn:microsoft.com/office/officeart/2005/8/layout/pList1"/>
    <dgm:cxn modelId="{8033DB59-8088-4494-9C4A-2AD1C06FBD36}" type="presOf" srcId="{C213CFCA-2C6E-4AA2-96F6-022993371BB6}" destId="{7AF10F11-A491-4B18-AC3E-03A1E41F4B82}" srcOrd="0" destOrd="0" presId="urn:microsoft.com/office/officeart/2005/8/layout/pList1"/>
    <dgm:cxn modelId="{1A15647D-8ECC-4C15-915B-AB3F1C3E769D}" srcId="{C213CFCA-2C6E-4AA2-96F6-022993371BB6}" destId="{D45034C6-A275-4EC4-B6E7-54B3D1ED7A10}" srcOrd="0" destOrd="0" parTransId="{9DCA6879-7727-41EA-A702-4B26B795856F}" sibTransId="{1FD724FE-8D9C-4D54-BD8B-7C75A0396651}"/>
    <dgm:cxn modelId="{B1AC0200-84CF-4A96-AFBC-961D10C8D180}" type="presParOf" srcId="{7AF10F11-A491-4B18-AC3E-03A1E41F4B82}" destId="{949413D5-D71B-4120-8834-4FD1E210191F}" srcOrd="0" destOrd="0" presId="urn:microsoft.com/office/officeart/2005/8/layout/pList1"/>
    <dgm:cxn modelId="{11777B79-2482-4943-8850-6A0DDA88F332}" type="presParOf" srcId="{949413D5-D71B-4120-8834-4FD1E210191F}" destId="{86902EE4-359F-41D1-A4BF-FFBDFBC8764C}" srcOrd="0" destOrd="0" presId="urn:microsoft.com/office/officeart/2005/8/layout/pList1"/>
    <dgm:cxn modelId="{2AB45C7C-876C-45F6-90AE-CCFE61F4E74D}" type="presParOf" srcId="{949413D5-D71B-4120-8834-4FD1E210191F}" destId="{CC562D71-7711-46B6-B443-F330B1D18C44}" srcOrd="1" destOrd="0" presId="urn:microsoft.com/office/officeart/2005/8/layout/pList1"/>
    <dgm:cxn modelId="{2B97FAB5-D102-406A-8838-45EBFC4C94ED}" type="presParOf" srcId="{7AF10F11-A491-4B18-AC3E-03A1E41F4B82}" destId="{D7E6FA7E-1F24-457E-AFFC-5692A638CCA4}" srcOrd="1" destOrd="0" presId="urn:microsoft.com/office/officeart/2005/8/layout/pList1"/>
    <dgm:cxn modelId="{504CB852-1D49-4D11-8502-8D1927D4A2DA}" type="presParOf" srcId="{7AF10F11-A491-4B18-AC3E-03A1E41F4B82}" destId="{1A1EAA07-6FD6-48B0-9A91-AF3CF01CAE8A}" srcOrd="2" destOrd="0" presId="urn:microsoft.com/office/officeart/2005/8/layout/pList1"/>
    <dgm:cxn modelId="{315E872A-2854-41B0-A219-DF3D94CD79FB}" type="presParOf" srcId="{1A1EAA07-6FD6-48B0-9A91-AF3CF01CAE8A}" destId="{A50FA31E-202E-451B-995E-4D40C99335AF}" srcOrd="0" destOrd="0" presId="urn:microsoft.com/office/officeart/2005/8/layout/pList1"/>
    <dgm:cxn modelId="{642A244B-2DF4-4290-B317-1A428C942C89}" type="presParOf" srcId="{1A1EAA07-6FD6-48B0-9A91-AF3CF01CAE8A}" destId="{16CE3AA0-F6F6-4FE8-B54B-A45EF7F820B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C3610-B560-450E-8606-2C31A8BF036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53031E2-3FFD-4750-B397-4FE1EC545960}">
      <dgm:prSet phldrT="[Текст]"/>
      <dgm:spPr/>
      <dgm:t>
        <a:bodyPr/>
        <a:lstStyle/>
        <a:p>
          <a:pPr algn="ctr"/>
          <a:r>
            <a:rPr lang="ru-RU" altLang="ru-RU" b="1" dirty="0">
              <a:solidFill>
                <a:srgbClr val="C00000"/>
              </a:solidFill>
            </a:rPr>
            <a:t>Ведущие положения учебной темы </a:t>
          </a:r>
          <a:endParaRPr lang="ru-RU" b="1" dirty="0">
            <a:solidFill>
              <a:srgbClr val="C00000"/>
            </a:solidFill>
          </a:endParaRPr>
        </a:p>
      </dgm:t>
    </dgm:pt>
    <dgm:pt modelId="{61DF4D1E-90EC-4D92-BB75-B60F98FDC30F}" type="parTrans" cxnId="{3762C965-B1EA-4210-93C8-5E061E9874AE}">
      <dgm:prSet/>
      <dgm:spPr/>
      <dgm:t>
        <a:bodyPr/>
        <a:lstStyle/>
        <a:p>
          <a:endParaRPr lang="ru-RU"/>
        </a:p>
      </dgm:t>
    </dgm:pt>
    <dgm:pt modelId="{12969ACB-4974-4515-B5C0-8A5DDEDFEB89}" type="sibTrans" cxnId="{3762C965-B1EA-4210-93C8-5E061E9874AE}">
      <dgm:prSet/>
      <dgm:spPr/>
      <dgm:t>
        <a:bodyPr/>
        <a:lstStyle/>
        <a:p>
          <a:endParaRPr lang="ru-RU"/>
        </a:p>
      </dgm:t>
    </dgm:pt>
    <dgm:pt modelId="{5FBA75E5-06DD-4B71-90D2-3325268F8082}">
      <dgm:prSet/>
      <dgm:spPr/>
      <dgm:t>
        <a:bodyPr/>
        <a:lstStyle/>
        <a:p>
          <a:pPr algn="ctr"/>
          <a:r>
            <a:rPr lang="ru-RU" altLang="ru-RU" b="1" dirty="0">
              <a:solidFill>
                <a:srgbClr val="C00000"/>
              </a:solidFill>
            </a:rPr>
            <a:t>Типичные системы знаний</a:t>
          </a:r>
        </a:p>
      </dgm:t>
    </dgm:pt>
    <dgm:pt modelId="{85446A81-A980-459A-A0E1-7D76ACE38906}" type="parTrans" cxnId="{F27BECF9-55BE-4CED-9F95-D362C07F9A26}">
      <dgm:prSet/>
      <dgm:spPr/>
      <dgm:t>
        <a:bodyPr/>
        <a:lstStyle/>
        <a:p>
          <a:endParaRPr lang="ru-RU"/>
        </a:p>
      </dgm:t>
    </dgm:pt>
    <dgm:pt modelId="{801D5B1A-8671-4022-ACEF-F4A5914FEB9B}" type="sibTrans" cxnId="{F27BECF9-55BE-4CED-9F95-D362C07F9A26}">
      <dgm:prSet/>
      <dgm:spPr/>
      <dgm:t>
        <a:bodyPr/>
        <a:lstStyle/>
        <a:p>
          <a:endParaRPr lang="ru-RU"/>
        </a:p>
      </dgm:t>
    </dgm:pt>
    <dgm:pt modelId="{9B237D86-E95A-49BC-968A-1A5DCFC3E927}">
      <dgm:prSet/>
      <dgm:spPr/>
      <dgm:t>
        <a:bodyPr/>
        <a:lstStyle/>
        <a:p>
          <a:pPr algn="ctr"/>
          <a:r>
            <a:rPr lang="ru-RU" altLang="ru-RU" b="1" dirty="0">
              <a:solidFill>
                <a:srgbClr val="C00000"/>
              </a:solidFill>
            </a:rPr>
            <a:t>Ведущие идеи учебного предмета</a:t>
          </a:r>
        </a:p>
      </dgm:t>
    </dgm:pt>
    <dgm:pt modelId="{6E362811-F64D-4220-BD37-B18583E32D8F}" type="parTrans" cxnId="{EBFF6457-F428-40FA-A400-B9F7DA1613D2}">
      <dgm:prSet/>
      <dgm:spPr/>
      <dgm:t>
        <a:bodyPr/>
        <a:lstStyle/>
        <a:p>
          <a:endParaRPr lang="ru-RU"/>
        </a:p>
      </dgm:t>
    </dgm:pt>
    <dgm:pt modelId="{D319431F-225D-4FEC-B45D-79E8265AF421}" type="sibTrans" cxnId="{EBFF6457-F428-40FA-A400-B9F7DA1613D2}">
      <dgm:prSet/>
      <dgm:spPr/>
      <dgm:t>
        <a:bodyPr/>
        <a:lstStyle/>
        <a:p>
          <a:endParaRPr lang="ru-RU"/>
        </a:p>
      </dgm:t>
    </dgm:pt>
    <dgm:pt modelId="{BEEF1E65-B681-4DCC-B382-1EBA508E73E6}">
      <dgm:prSet/>
      <dgm:spPr/>
      <dgm:t>
        <a:bodyPr/>
        <a:lstStyle/>
        <a:p>
          <a:pPr algn="ctr"/>
          <a:r>
            <a:rPr lang="ru-RU" altLang="ru-RU" b="1" dirty="0">
              <a:solidFill>
                <a:srgbClr val="C00000"/>
              </a:solidFill>
            </a:rPr>
            <a:t>Опорные системы знаний</a:t>
          </a:r>
          <a:endParaRPr lang="ru-RU" b="1" dirty="0">
            <a:solidFill>
              <a:srgbClr val="C00000"/>
            </a:solidFill>
          </a:endParaRPr>
        </a:p>
      </dgm:t>
    </dgm:pt>
    <dgm:pt modelId="{BAE50945-EC98-48B6-84D0-04F114B37FDA}" type="parTrans" cxnId="{41F0BACF-881F-4BAF-99DF-88A281AE075D}">
      <dgm:prSet/>
      <dgm:spPr/>
      <dgm:t>
        <a:bodyPr/>
        <a:lstStyle/>
        <a:p>
          <a:endParaRPr lang="ru-RU"/>
        </a:p>
      </dgm:t>
    </dgm:pt>
    <dgm:pt modelId="{B0FD4698-DF0D-42A3-87AB-045277A6C08E}" type="sibTrans" cxnId="{41F0BACF-881F-4BAF-99DF-88A281AE075D}">
      <dgm:prSet/>
      <dgm:spPr/>
      <dgm:t>
        <a:bodyPr/>
        <a:lstStyle/>
        <a:p>
          <a:endParaRPr lang="ru-RU"/>
        </a:p>
      </dgm:t>
    </dgm:pt>
    <dgm:pt modelId="{8D50D7DD-4053-47C2-A418-977E66AEC3EF}" type="pres">
      <dgm:prSet presAssocID="{D37C3610-B560-450E-8606-2C31A8BF0362}" presName="linear" presStyleCnt="0">
        <dgm:presLayoutVars>
          <dgm:animLvl val="lvl"/>
          <dgm:resizeHandles val="exact"/>
        </dgm:presLayoutVars>
      </dgm:prSet>
      <dgm:spPr/>
    </dgm:pt>
    <dgm:pt modelId="{565B9B8A-FB82-49EC-86CB-033CFF4E95BB}" type="pres">
      <dgm:prSet presAssocID="{953031E2-3FFD-4750-B397-4FE1EC5459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694784-D479-40F5-BA6B-FA1791D085AF}" type="pres">
      <dgm:prSet presAssocID="{12969ACB-4974-4515-B5C0-8A5DDEDFEB89}" presName="spacer" presStyleCnt="0"/>
      <dgm:spPr/>
    </dgm:pt>
    <dgm:pt modelId="{3C492DEE-52F2-4D94-90DB-257974522067}" type="pres">
      <dgm:prSet presAssocID="{5FBA75E5-06DD-4B71-90D2-3325268F808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D62E93-0840-456D-B251-2EAD36C3781F}" type="pres">
      <dgm:prSet presAssocID="{801D5B1A-8671-4022-ACEF-F4A5914FEB9B}" presName="spacer" presStyleCnt="0"/>
      <dgm:spPr/>
    </dgm:pt>
    <dgm:pt modelId="{0F3B76A6-9367-4AE0-A8DD-11E72F715C23}" type="pres">
      <dgm:prSet presAssocID="{9B237D86-E95A-49BC-968A-1A5DCFC3E9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50FBC4-E34F-4039-819C-1A8A7E14AA1C}" type="pres">
      <dgm:prSet presAssocID="{D319431F-225D-4FEC-B45D-79E8265AF421}" presName="spacer" presStyleCnt="0"/>
      <dgm:spPr/>
    </dgm:pt>
    <dgm:pt modelId="{24A74C98-A005-4ECC-9608-788A66E58E57}" type="pres">
      <dgm:prSet presAssocID="{BEEF1E65-B681-4DCC-B382-1EBA508E73E6}" presName="parentText" presStyleLbl="node1" presStyleIdx="3" presStyleCnt="4" custLinFactY="40308" custLinFactNeighborX="-6134" custLinFactNeighborY="100000">
        <dgm:presLayoutVars>
          <dgm:chMax val="0"/>
          <dgm:bulletEnabled val="1"/>
        </dgm:presLayoutVars>
      </dgm:prSet>
      <dgm:spPr/>
    </dgm:pt>
  </dgm:ptLst>
  <dgm:cxnLst>
    <dgm:cxn modelId="{3762C965-B1EA-4210-93C8-5E061E9874AE}" srcId="{D37C3610-B560-450E-8606-2C31A8BF0362}" destId="{953031E2-3FFD-4750-B397-4FE1EC545960}" srcOrd="0" destOrd="0" parTransId="{61DF4D1E-90EC-4D92-BB75-B60F98FDC30F}" sibTransId="{12969ACB-4974-4515-B5C0-8A5DDEDFEB89}"/>
    <dgm:cxn modelId="{3F1E3152-AFA5-4340-AD57-9D4710AF1150}" type="presOf" srcId="{5FBA75E5-06DD-4B71-90D2-3325268F8082}" destId="{3C492DEE-52F2-4D94-90DB-257974522067}" srcOrd="0" destOrd="0" presId="urn:microsoft.com/office/officeart/2005/8/layout/vList2"/>
    <dgm:cxn modelId="{EBFF6457-F428-40FA-A400-B9F7DA1613D2}" srcId="{D37C3610-B560-450E-8606-2C31A8BF0362}" destId="{9B237D86-E95A-49BC-968A-1A5DCFC3E927}" srcOrd="2" destOrd="0" parTransId="{6E362811-F64D-4220-BD37-B18583E32D8F}" sibTransId="{D319431F-225D-4FEC-B45D-79E8265AF421}"/>
    <dgm:cxn modelId="{DB901D92-3CF0-46C0-AD09-3553A0F0AD12}" type="presOf" srcId="{BEEF1E65-B681-4DCC-B382-1EBA508E73E6}" destId="{24A74C98-A005-4ECC-9608-788A66E58E57}" srcOrd="0" destOrd="0" presId="urn:microsoft.com/office/officeart/2005/8/layout/vList2"/>
    <dgm:cxn modelId="{591652A7-4FA1-4B92-AD22-BA461E14C446}" type="presOf" srcId="{D37C3610-B560-450E-8606-2C31A8BF0362}" destId="{8D50D7DD-4053-47C2-A418-977E66AEC3EF}" srcOrd="0" destOrd="0" presId="urn:microsoft.com/office/officeart/2005/8/layout/vList2"/>
    <dgm:cxn modelId="{45B5BCAD-F0A3-4EEC-A1E6-8F5F0FAE67D0}" type="presOf" srcId="{953031E2-3FFD-4750-B397-4FE1EC545960}" destId="{565B9B8A-FB82-49EC-86CB-033CFF4E95BB}" srcOrd="0" destOrd="0" presId="urn:microsoft.com/office/officeart/2005/8/layout/vList2"/>
    <dgm:cxn modelId="{07ADF7CC-05B4-40F9-A2BC-CB7E92EF3900}" type="presOf" srcId="{9B237D86-E95A-49BC-968A-1A5DCFC3E927}" destId="{0F3B76A6-9367-4AE0-A8DD-11E72F715C23}" srcOrd="0" destOrd="0" presId="urn:microsoft.com/office/officeart/2005/8/layout/vList2"/>
    <dgm:cxn modelId="{41F0BACF-881F-4BAF-99DF-88A281AE075D}" srcId="{D37C3610-B560-450E-8606-2C31A8BF0362}" destId="{BEEF1E65-B681-4DCC-B382-1EBA508E73E6}" srcOrd="3" destOrd="0" parTransId="{BAE50945-EC98-48B6-84D0-04F114B37FDA}" sibTransId="{B0FD4698-DF0D-42A3-87AB-045277A6C08E}"/>
    <dgm:cxn modelId="{F27BECF9-55BE-4CED-9F95-D362C07F9A26}" srcId="{D37C3610-B560-450E-8606-2C31A8BF0362}" destId="{5FBA75E5-06DD-4B71-90D2-3325268F8082}" srcOrd="1" destOrd="0" parTransId="{85446A81-A980-459A-A0E1-7D76ACE38906}" sibTransId="{801D5B1A-8671-4022-ACEF-F4A5914FEB9B}"/>
    <dgm:cxn modelId="{445D83FB-2F4E-42B4-AB62-39ADD87FDF55}" type="presParOf" srcId="{8D50D7DD-4053-47C2-A418-977E66AEC3EF}" destId="{565B9B8A-FB82-49EC-86CB-033CFF4E95BB}" srcOrd="0" destOrd="0" presId="urn:microsoft.com/office/officeart/2005/8/layout/vList2"/>
    <dgm:cxn modelId="{58ED2D16-E2E0-49C7-8535-BA09EFDFE431}" type="presParOf" srcId="{8D50D7DD-4053-47C2-A418-977E66AEC3EF}" destId="{47694784-D479-40F5-BA6B-FA1791D085AF}" srcOrd="1" destOrd="0" presId="urn:microsoft.com/office/officeart/2005/8/layout/vList2"/>
    <dgm:cxn modelId="{C5A1F3B3-8364-446C-A20C-D7B21D117A76}" type="presParOf" srcId="{8D50D7DD-4053-47C2-A418-977E66AEC3EF}" destId="{3C492DEE-52F2-4D94-90DB-257974522067}" srcOrd="2" destOrd="0" presId="urn:microsoft.com/office/officeart/2005/8/layout/vList2"/>
    <dgm:cxn modelId="{3A3D7243-5F65-41F2-9929-BD244DE3CFFE}" type="presParOf" srcId="{8D50D7DD-4053-47C2-A418-977E66AEC3EF}" destId="{1ED62E93-0840-456D-B251-2EAD36C3781F}" srcOrd="3" destOrd="0" presId="urn:microsoft.com/office/officeart/2005/8/layout/vList2"/>
    <dgm:cxn modelId="{5DF86D0D-498D-4C44-8AC9-7DFE6F28F1EB}" type="presParOf" srcId="{8D50D7DD-4053-47C2-A418-977E66AEC3EF}" destId="{0F3B76A6-9367-4AE0-A8DD-11E72F715C23}" srcOrd="4" destOrd="0" presId="urn:microsoft.com/office/officeart/2005/8/layout/vList2"/>
    <dgm:cxn modelId="{01750965-BE99-43D7-90A6-06D56BF2F5C2}" type="presParOf" srcId="{8D50D7DD-4053-47C2-A418-977E66AEC3EF}" destId="{9A50FBC4-E34F-4039-819C-1A8A7E14AA1C}" srcOrd="5" destOrd="0" presId="urn:microsoft.com/office/officeart/2005/8/layout/vList2"/>
    <dgm:cxn modelId="{0983E7FA-528A-4CD2-8BA3-8E74D6722EF7}" type="presParOf" srcId="{8D50D7DD-4053-47C2-A418-977E66AEC3EF}" destId="{24A74C98-A005-4ECC-9608-788A66E58E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CE91B3-2A93-4982-A80A-FFD2A950AD6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BAF50B0-29DA-4AE9-B208-A53FF4C0F9D4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dirty="0"/>
            <a:t>Рост косвенного руководства</a:t>
          </a:r>
        </a:p>
      </dgm:t>
    </dgm:pt>
    <dgm:pt modelId="{7B87C15C-2673-46D1-BF21-79427D36016E}" type="parTrans" cxnId="{2B827CF6-D1F1-4A0F-BBE0-E70EC847E9C6}">
      <dgm:prSet/>
      <dgm:spPr/>
      <dgm:t>
        <a:bodyPr/>
        <a:lstStyle/>
        <a:p>
          <a:endParaRPr lang="ru-RU"/>
        </a:p>
      </dgm:t>
    </dgm:pt>
    <dgm:pt modelId="{0DA0A462-5C51-4B56-B80E-5AA94823E68D}" type="sibTrans" cxnId="{2B827CF6-D1F1-4A0F-BBE0-E70EC847E9C6}">
      <dgm:prSet/>
      <dgm:spPr/>
      <dgm:t>
        <a:bodyPr/>
        <a:lstStyle/>
        <a:p>
          <a:endParaRPr lang="ru-RU"/>
        </a:p>
      </dgm:t>
    </dgm:pt>
    <dgm:pt modelId="{85D42638-365B-40CB-9B27-48FED7E3804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dirty="0"/>
            <a:t>Свертывание</a:t>
          </a:r>
        </a:p>
        <a:p>
          <a:pPr algn="l"/>
          <a:r>
            <a:rPr lang="ru-RU" dirty="0"/>
            <a:t> внешней</a:t>
          </a:r>
        </a:p>
        <a:p>
          <a:pPr algn="l"/>
          <a:r>
            <a:rPr lang="ru-RU" dirty="0"/>
            <a:t>стимуляции</a:t>
          </a:r>
        </a:p>
      </dgm:t>
    </dgm:pt>
    <dgm:pt modelId="{7C0133D4-099F-46F0-AF5A-48A0024F3982}" type="parTrans" cxnId="{C6474BA7-7495-4BBC-BA18-F708AA4CE4CA}">
      <dgm:prSet/>
      <dgm:spPr/>
      <dgm:t>
        <a:bodyPr/>
        <a:lstStyle/>
        <a:p>
          <a:endParaRPr lang="ru-RU"/>
        </a:p>
      </dgm:t>
    </dgm:pt>
    <dgm:pt modelId="{0B4F6A45-A7A0-458B-9292-1851372FB140}" type="sibTrans" cxnId="{C6474BA7-7495-4BBC-BA18-F708AA4CE4CA}">
      <dgm:prSet/>
      <dgm:spPr/>
      <dgm:t>
        <a:bodyPr/>
        <a:lstStyle/>
        <a:p>
          <a:endParaRPr lang="ru-RU"/>
        </a:p>
      </dgm:t>
    </dgm:pt>
    <dgm:pt modelId="{62825DED-925A-442F-9BCA-AB29EE5D5EBC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dirty="0"/>
            <a:t>Внутренняя обратная связь</a:t>
          </a:r>
        </a:p>
      </dgm:t>
    </dgm:pt>
    <dgm:pt modelId="{FB215947-6EE8-4937-9B5C-A6D6F7062B49}" type="parTrans" cxnId="{B42BF834-A68C-4BB6-B54C-90ECD4FBED6D}">
      <dgm:prSet/>
      <dgm:spPr/>
      <dgm:t>
        <a:bodyPr/>
        <a:lstStyle/>
        <a:p>
          <a:endParaRPr lang="ru-RU"/>
        </a:p>
      </dgm:t>
    </dgm:pt>
    <dgm:pt modelId="{D04FE7C6-2F52-45AA-82D3-FFDFA93FAB87}" type="sibTrans" cxnId="{B42BF834-A68C-4BB6-B54C-90ECD4FBED6D}">
      <dgm:prSet/>
      <dgm:spPr/>
      <dgm:t>
        <a:bodyPr/>
        <a:lstStyle/>
        <a:p>
          <a:endParaRPr lang="ru-RU"/>
        </a:p>
      </dgm:t>
    </dgm:pt>
    <dgm:pt modelId="{7E086423-3841-44E2-B934-F4FBD12486C8}" type="pres">
      <dgm:prSet presAssocID="{CECE91B3-2A93-4982-A80A-FFD2A950AD60}" presName="diagram" presStyleCnt="0">
        <dgm:presLayoutVars>
          <dgm:dir/>
          <dgm:resizeHandles val="exact"/>
        </dgm:presLayoutVars>
      </dgm:prSet>
      <dgm:spPr/>
    </dgm:pt>
    <dgm:pt modelId="{9454283F-E256-4655-A7E4-FD5DBAFB9B13}" type="pres">
      <dgm:prSet presAssocID="{DBAF50B0-29DA-4AE9-B208-A53FF4C0F9D4}" presName="node" presStyleLbl="node1" presStyleIdx="0" presStyleCnt="3">
        <dgm:presLayoutVars>
          <dgm:bulletEnabled val="1"/>
        </dgm:presLayoutVars>
      </dgm:prSet>
      <dgm:spPr/>
    </dgm:pt>
    <dgm:pt modelId="{3191CDEE-CF43-46FC-A810-E39DDFC9335E}" type="pres">
      <dgm:prSet presAssocID="{0DA0A462-5C51-4B56-B80E-5AA94823E68D}" presName="sibTrans" presStyleCnt="0"/>
      <dgm:spPr/>
    </dgm:pt>
    <dgm:pt modelId="{8C869CD5-42A2-43B9-8A64-B7202DB68626}" type="pres">
      <dgm:prSet presAssocID="{85D42638-365B-40CB-9B27-48FED7E38044}" presName="node" presStyleLbl="node1" presStyleIdx="1" presStyleCnt="3" custLinFactNeighborX="-367" custLinFactNeighborY="-361">
        <dgm:presLayoutVars>
          <dgm:bulletEnabled val="1"/>
        </dgm:presLayoutVars>
      </dgm:prSet>
      <dgm:spPr/>
    </dgm:pt>
    <dgm:pt modelId="{CF72E625-A645-4DD1-A360-BC0C5EE3A896}" type="pres">
      <dgm:prSet presAssocID="{0B4F6A45-A7A0-458B-9292-1851372FB140}" presName="sibTrans" presStyleCnt="0"/>
      <dgm:spPr/>
    </dgm:pt>
    <dgm:pt modelId="{767457CC-A701-4EA1-AEEF-1476416B5AE3}" type="pres">
      <dgm:prSet presAssocID="{62825DED-925A-442F-9BCA-AB29EE5D5EBC}" presName="node" presStyleLbl="node1" presStyleIdx="2" presStyleCnt="3" custLinFactNeighborX="1527" custLinFactNeighborY="59">
        <dgm:presLayoutVars>
          <dgm:bulletEnabled val="1"/>
        </dgm:presLayoutVars>
      </dgm:prSet>
      <dgm:spPr/>
    </dgm:pt>
  </dgm:ptLst>
  <dgm:cxnLst>
    <dgm:cxn modelId="{770D5006-2F9E-4BB9-9AE8-DD2A78F6916A}" type="presOf" srcId="{85D42638-365B-40CB-9B27-48FED7E38044}" destId="{8C869CD5-42A2-43B9-8A64-B7202DB68626}" srcOrd="0" destOrd="0" presId="urn:microsoft.com/office/officeart/2005/8/layout/default"/>
    <dgm:cxn modelId="{B42BF834-A68C-4BB6-B54C-90ECD4FBED6D}" srcId="{CECE91B3-2A93-4982-A80A-FFD2A950AD60}" destId="{62825DED-925A-442F-9BCA-AB29EE5D5EBC}" srcOrd="2" destOrd="0" parTransId="{FB215947-6EE8-4937-9B5C-A6D6F7062B49}" sibTransId="{D04FE7C6-2F52-45AA-82D3-FFDFA93FAB87}"/>
    <dgm:cxn modelId="{68F2F063-AC0E-4DBD-9533-228053CED94E}" type="presOf" srcId="{DBAF50B0-29DA-4AE9-B208-A53FF4C0F9D4}" destId="{9454283F-E256-4655-A7E4-FD5DBAFB9B13}" srcOrd="0" destOrd="0" presId="urn:microsoft.com/office/officeart/2005/8/layout/default"/>
    <dgm:cxn modelId="{0CCD2279-D30A-44BA-8BB3-89F4AEC06E37}" type="presOf" srcId="{62825DED-925A-442F-9BCA-AB29EE5D5EBC}" destId="{767457CC-A701-4EA1-AEEF-1476416B5AE3}" srcOrd="0" destOrd="0" presId="urn:microsoft.com/office/officeart/2005/8/layout/default"/>
    <dgm:cxn modelId="{C6474BA7-7495-4BBC-BA18-F708AA4CE4CA}" srcId="{CECE91B3-2A93-4982-A80A-FFD2A950AD60}" destId="{85D42638-365B-40CB-9B27-48FED7E38044}" srcOrd="1" destOrd="0" parTransId="{7C0133D4-099F-46F0-AF5A-48A0024F3982}" sibTransId="{0B4F6A45-A7A0-458B-9292-1851372FB140}"/>
    <dgm:cxn modelId="{A93C1FF1-3F7E-4489-BE8C-D8403143CDB0}" type="presOf" srcId="{CECE91B3-2A93-4982-A80A-FFD2A950AD60}" destId="{7E086423-3841-44E2-B934-F4FBD12486C8}" srcOrd="0" destOrd="0" presId="urn:microsoft.com/office/officeart/2005/8/layout/default"/>
    <dgm:cxn modelId="{2B827CF6-D1F1-4A0F-BBE0-E70EC847E9C6}" srcId="{CECE91B3-2A93-4982-A80A-FFD2A950AD60}" destId="{DBAF50B0-29DA-4AE9-B208-A53FF4C0F9D4}" srcOrd="0" destOrd="0" parTransId="{7B87C15C-2673-46D1-BF21-79427D36016E}" sibTransId="{0DA0A462-5C51-4B56-B80E-5AA94823E68D}"/>
    <dgm:cxn modelId="{E5EBFCF2-0FE6-4A74-803C-A5217BB833B2}" type="presParOf" srcId="{7E086423-3841-44E2-B934-F4FBD12486C8}" destId="{9454283F-E256-4655-A7E4-FD5DBAFB9B13}" srcOrd="0" destOrd="0" presId="urn:microsoft.com/office/officeart/2005/8/layout/default"/>
    <dgm:cxn modelId="{F89996E2-FBE8-415F-BB56-536F7B3E09DB}" type="presParOf" srcId="{7E086423-3841-44E2-B934-F4FBD12486C8}" destId="{3191CDEE-CF43-46FC-A810-E39DDFC9335E}" srcOrd="1" destOrd="0" presId="urn:microsoft.com/office/officeart/2005/8/layout/default"/>
    <dgm:cxn modelId="{78BA7255-BA51-4F0E-828F-49D40DA9B1B5}" type="presParOf" srcId="{7E086423-3841-44E2-B934-F4FBD12486C8}" destId="{8C869CD5-42A2-43B9-8A64-B7202DB68626}" srcOrd="2" destOrd="0" presId="urn:microsoft.com/office/officeart/2005/8/layout/default"/>
    <dgm:cxn modelId="{E81F6636-0D01-45E1-A86E-6F30AA98EE6C}" type="presParOf" srcId="{7E086423-3841-44E2-B934-F4FBD12486C8}" destId="{CF72E625-A645-4DD1-A360-BC0C5EE3A896}" srcOrd="3" destOrd="0" presId="urn:microsoft.com/office/officeart/2005/8/layout/default"/>
    <dgm:cxn modelId="{CE566034-7DFA-43B3-B733-50A8EA40A2E8}" type="presParOf" srcId="{7E086423-3841-44E2-B934-F4FBD12486C8}" destId="{767457CC-A701-4EA1-AEEF-1476416B5AE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E91B3-2A93-4982-A80A-FFD2A950AD6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065D63E-25DC-4A86-A3BB-EAACBFD372D4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dirty="0"/>
            <a:t>Рост самостоятельной деятельности</a:t>
          </a:r>
        </a:p>
      </dgm:t>
    </dgm:pt>
    <dgm:pt modelId="{F06CE4E6-A2DB-47E9-ACC3-01B9FFB8307B}" type="parTrans" cxnId="{25F9D2DB-0934-451E-A7D7-7750B3D36CD1}">
      <dgm:prSet/>
      <dgm:spPr/>
      <dgm:t>
        <a:bodyPr/>
        <a:lstStyle/>
        <a:p>
          <a:endParaRPr lang="ru-RU"/>
        </a:p>
      </dgm:t>
    </dgm:pt>
    <dgm:pt modelId="{A0B2D7A6-6B1A-453D-94CA-22C2536AA042}" type="sibTrans" cxnId="{25F9D2DB-0934-451E-A7D7-7750B3D36CD1}">
      <dgm:prSet/>
      <dgm:spPr/>
      <dgm:t>
        <a:bodyPr/>
        <a:lstStyle/>
        <a:p>
          <a:endParaRPr lang="ru-RU"/>
        </a:p>
      </dgm:t>
    </dgm:pt>
    <dgm:pt modelId="{9AE72743-447A-45BD-A1D1-04DAD9745C5B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dirty="0"/>
            <a:t>Рост поисковой творческой деятельности</a:t>
          </a:r>
        </a:p>
      </dgm:t>
    </dgm:pt>
    <dgm:pt modelId="{E7E4A63D-C8C6-4BE8-BE70-481906B04FC9}" type="parTrans" cxnId="{3410F783-07F1-435E-943C-1433927DA0C0}">
      <dgm:prSet/>
      <dgm:spPr/>
      <dgm:t>
        <a:bodyPr/>
        <a:lstStyle/>
        <a:p>
          <a:endParaRPr lang="ru-RU"/>
        </a:p>
      </dgm:t>
    </dgm:pt>
    <dgm:pt modelId="{F57C390B-13B0-49B6-B1C1-B749C364A29C}" type="sibTrans" cxnId="{3410F783-07F1-435E-943C-1433927DA0C0}">
      <dgm:prSet/>
      <dgm:spPr/>
      <dgm:t>
        <a:bodyPr/>
        <a:lstStyle/>
        <a:p>
          <a:endParaRPr lang="ru-RU"/>
        </a:p>
      </dgm:t>
    </dgm:pt>
    <dgm:pt modelId="{DBAF50B0-29DA-4AE9-B208-A53FF4C0F9D4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dirty="0"/>
            <a:t>Развитие познавательной самостоятельности</a:t>
          </a:r>
        </a:p>
      </dgm:t>
    </dgm:pt>
    <dgm:pt modelId="{7B87C15C-2673-46D1-BF21-79427D36016E}" type="parTrans" cxnId="{2B827CF6-D1F1-4A0F-BBE0-E70EC847E9C6}">
      <dgm:prSet/>
      <dgm:spPr/>
      <dgm:t>
        <a:bodyPr/>
        <a:lstStyle/>
        <a:p>
          <a:endParaRPr lang="ru-RU"/>
        </a:p>
      </dgm:t>
    </dgm:pt>
    <dgm:pt modelId="{0DA0A462-5C51-4B56-B80E-5AA94823E68D}" type="sibTrans" cxnId="{2B827CF6-D1F1-4A0F-BBE0-E70EC847E9C6}">
      <dgm:prSet/>
      <dgm:spPr/>
      <dgm:t>
        <a:bodyPr/>
        <a:lstStyle/>
        <a:p>
          <a:endParaRPr lang="ru-RU"/>
        </a:p>
      </dgm:t>
    </dgm:pt>
    <dgm:pt modelId="{7E086423-3841-44E2-B934-F4FBD12486C8}" type="pres">
      <dgm:prSet presAssocID="{CECE91B3-2A93-4982-A80A-FFD2A950AD60}" presName="diagram" presStyleCnt="0">
        <dgm:presLayoutVars>
          <dgm:dir/>
          <dgm:resizeHandles val="exact"/>
        </dgm:presLayoutVars>
      </dgm:prSet>
      <dgm:spPr/>
    </dgm:pt>
    <dgm:pt modelId="{2C5A6C5C-AE05-4390-A498-6DF0D7509C45}" type="pres">
      <dgm:prSet presAssocID="{6065D63E-25DC-4A86-A3BB-EAACBFD372D4}" presName="node" presStyleLbl="node1" presStyleIdx="0" presStyleCnt="3" custLinFactNeighborY="-3324">
        <dgm:presLayoutVars>
          <dgm:bulletEnabled val="1"/>
        </dgm:presLayoutVars>
      </dgm:prSet>
      <dgm:spPr/>
    </dgm:pt>
    <dgm:pt modelId="{3C75749E-192B-4602-AB7A-FE430518CD2D}" type="pres">
      <dgm:prSet presAssocID="{A0B2D7A6-6B1A-453D-94CA-22C2536AA042}" presName="sibTrans" presStyleCnt="0"/>
      <dgm:spPr/>
    </dgm:pt>
    <dgm:pt modelId="{27DC6796-78D2-4BF5-ABA3-9C14A0138B95}" type="pres">
      <dgm:prSet presAssocID="{9AE72743-447A-45BD-A1D1-04DAD9745C5B}" presName="node" presStyleLbl="node1" presStyleIdx="1" presStyleCnt="3">
        <dgm:presLayoutVars>
          <dgm:bulletEnabled val="1"/>
        </dgm:presLayoutVars>
      </dgm:prSet>
      <dgm:spPr/>
    </dgm:pt>
    <dgm:pt modelId="{8A595FEB-900C-4378-BB5A-2387DEEAAC60}" type="pres">
      <dgm:prSet presAssocID="{F57C390B-13B0-49B6-B1C1-B749C364A29C}" presName="sibTrans" presStyleCnt="0"/>
      <dgm:spPr/>
    </dgm:pt>
    <dgm:pt modelId="{9454283F-E256-4655-A7E4-FD5DBAFB9B13}" type="pres">
      <dgm:prSet presAssocID="{DBAF50B0-29DA-4AE9-B208-A53FF4C0F9D4}" presName="node" presStyleLbl="node1" presStyleIdx="2" presStyleCnt="3" custLinFactNeighborX="126" custLinFactNeighborY="2329">
        <dgm:presLayoutVars>
          <dgm:bulletEnabled val="1"/>
        </dgm:presLayoutVars>
      </dgm:prSet>
      <dgm:spPr/>
    </dgm:pt>
  </dgm:ptLst>
  <dgm:cxnLst>
    <dgm:cxn modelId="{EBBB0818-E3BE-45B6-83C7-4057771D10B0}" type="presOf" srcId="{9AE72743-447A-45BD-A1D1-04DAD9745C5B}" destId="{27DC6796-78D2-4BF5-ABA3-9C14A0138B95}" srcOrd="0" destOrd="0" presId="urn:microsoft.com/office/officeart/2005/8/layout/default"/>
    <dgm:cxn modelId="{8D604239-E175-4BB7-9027-5B1994F8D036}" type="presOf" srcId="{6065D63E-25DC-4A86-A3BB-EAACBFD372D4}" destId="{2C5A6C5C-AE05-4390-A498-6DF0D7509C45}" srcOrd="0" destOrd="0" presId="urn:microsoft.com/office/officeart/2005/8/layout/default"/>
    <dgm:cxn modelId="{68F2F063-AC0E-4DBD-9533-228053CED94E}" type="presOf" srcId="{DBAF50B0-29DA-4AE9-B208-A53FF4C0F9D4}" destId="{9454283F-E256-4655-A7E4-FD5DBAFB9B13}" srcOrd="0" destOrd="0" presId="urn:microsoft.com/office/officeart/2005/8/layout/default"/>
    <dgm:cxn modelId="{3410F783-07F1-435E-943C-1433927DA0C0}" srcId="{CECE91B3-2A93-4982-A80A-FFD2A950AD60}" destId="{9AE72743-447A-45BD-A1D1-04DAD9745C5B}" srcOrd="1" destOrd="0" parTransId="{E7E4A63D-C8C6-4BE8-BE70-481906B04FC9}" sibTransId="{F57C390B-13B0-49B6-B1C1-B749C364A29C}"/>
    <dgm:cxn modelId="{25F9D2DB-0934-451E-A7D7-7750B3D36CD1}" srcId="{CECE91B3-2A93-4982-A80A-FFD2A950AD60}" destId="{6065D63E-25DC-4A86-A3BB-EAACBFD372D4}" srcOrd="0" destOrd="0" parTransId="{F06CE4E6-A2DB-47E9-ACC3-01B9FFB8307B}" sibTransId="{A0B2D7A6-6B1A-453D-94CA-22C2536AA042}"/>
    <dgm:cxn modelId="{A93C1FF1-3F7E-4489-BE8C-D8403143CDB0}" type="presOf" srcId="{CECE91B3-2A93-4982-A80A-FFD2A950AD60}" destId="{7E086423-3841-44E2-B934-F4FBD12486C8}" srcOrd="0" destOrd="0" presId="urn:microsoft.com/office/officeart/2005/8/layout/default"/>
    <dgm:cxn modelId="{2B827CF6-D1F1-4A0F-BBE0-E70EC847E9C6}" srcId="{CECE91B3-2A93-4982-A80A-FFD2A950AD60}" destId="{DBAF50B0-29DA-4AE9-B208-A53FF4C0F9D4}" srcOrd="2" destOrd="0" parTransId="{7B87C15C-2673-46D1-BF21-79427D36016E}" sibTransId="{0DA0A462-5C51-4B56-B80E-5AA94823E68D}"/>
    <dgm:cxn modelId="{5D0C90C4-40E1-4392-8331-82E69E9DA0BA}" type="presParOf" srcId="{7E086423-3841-44E2-B934-F4FBD12486C8}" destId="{2C5A6C5C-AE05-4390-A498-6DF0D7509C45}" srcOrd="0" destOrd="0" presId="urn:microsoft.com/office/officeart/2005/8/layout/default"/>
    <dgm:cxn modelId="{8B49A6E8-AA56-4795-B200-0CE57B37FCF0}" type="presParOf" srcId="{7E086423-3841-44E2-B934-F4FBD12486C8}" destId="{3C75749E-192B-4602-AB7A-FE430518CD2D}" srcOrd="1" destOrd="0" presId="urn:microsoft.com/office/officeart/2005/8/layout/default"/>
    <dgm:cxn modelId="{3C3A4469-6DB6-414A-BB81-48A8D38EE834}" type="presParOf" srcId="{7E086423-3841-44E2-B934-F4FBD12486C8}" destId="{27DC6796-78D2-4BF5-ABA3-9C14A0138B95}" srcOrd="2" destOrd="0" presId="urn:microsoft.com/office/officeart/2005/8/layout/default"/>
    <dgm:cxn modelId="{EA3107C0-5953-427E-B601-CA427B6E44B0}" type="presParOf" srcId="{7E086423-3841-44E2-B934-F4FBD12486C8}" destId="{8A595FEB-900C-4378-BB5A-2387DEEAAC60}" srcOrd="3" destOrd="0" presId="urn:microsoft.com/office/officeart/2005/8/layout/default"/>
    <dgm:cxn modelId="{E5EBFCF2-0FE6-4A74-803C-A5217BB833B2}" type="presParOf" srcId="{7E086423-3841-44E2-B934-F4FBD12486C8}" destId="{9454283F-E256-4655-A7E4-FD5DBAFB9B1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CE91B3-2A93-4982-A80A-FFD2A950AD6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E086423-3841-44E2-B934-F4FBD12486C8}" type="pres">
      <dgm:prSet presAssocID="{CECE91B3-2A93-4982-A80A-FFD2A950AD60}" presName="diagram" presStyleCnt="0">
        <dgm:presLayoutVars>
          <dgm:dir/>
          <dgm:resizeHandles val="exact"/>
        </dgm:presLayoutVars>
      </dgm:prSet>
      <dgm:spPr/>
    </dgm:pt>
  </dgm:ptLst>
  <dgm:cxnLst>
    <dgm:cxn modelId="{A93C1FF1-3F7E-4489-BE8C-D8403143CDB0}" type="presOf" srcId="{CECE91B3-2A93-4982-A80A-FFD2A950AD60}" destId="{7E086423-3841-44E2-B934-F4FBD12486C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CE91B3-2A93-4982-A80A-FFD2A950AD6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519ABD8-F1E1-4C03-8387-9DBB7EE36945}">
      <dgm:prSet/>
      <dgm:spPr/>
      <dgm:t>
        <a:bodyPr/>
        <a:lstStyle/>
        <a:p>
          <a:r>
            <a:rPr lang="ru-RU" dirty="0"/>
            <a:t>Увеличение входящих в систему знаний и умений</a:t>
          </a:r>
        </a:p>
      </dgm:t>
    </dgm:pt>
    <dgm:pt modelId="{2FF6F66A-2BA6-4210-AA7C-03A37F321E2D}" type="parTrans" cxnId="{6A53425C-35F9-4D8B-90ED-3C4739E4E605}">
      <dgm:prSet/>
      <dgm:spPr/>
      <dgm:t>
        <a:bodyPr/>
        <a:lstStyle/>
        <a:p>
          <a:endParaRPr lang="ru-RU"/>
        </a:p>
      </dgm:t>
    </dgm:pt>
    <dgm:pt modelId="{08CAABE1-39E4-41E8-BA64-E599A0847021}" type="sibTrans" cxnId="{6A53425C-35F9-4D8B-90ED-3C4739E4E605}">
      <dgm:prSet/>
      <dgm:spPr/>
      <dgm:t>
        <a:bodyPr/>
        <a:lstStyle/>
        <a:p>
          <a:endParaRPr lang="ru-RU"/>
        </a:p>
      </dgm:t>
    </dgm:pt>
    <dgm:pt modelId="{733EF5F4-73AD-4453-9F6D-05D1DDC31E17}">
      <dgm:prSet/>
      <dgm:spPr/>
      <dgm:t>
        <a:bodyPr/>
        <a:lstStyle/>
        <a:p>
          <a:r>
            <a:rPr lang="ru-RU" dirty="0"/>
            <a:t>Увеличение компонентов, связей, рост уровня обобщённости</a:t>
          </a:r>
        </a:p>
      </dgm:t>
    </dgm:pt>
    <dgm:pt modelId="{6BADF147-F484-42E2-9D4F-075A80D8F01B}" type="parTrans" cxnId="{DF6C56F2-F43A-442F-B077-72D18425CA8C}">
      <dgm:prSet/>
      <dgm:spPr/>
      <dgm:t>
        <a:bodyPr/>
        <a:lstStyle/>
        <a:p>
          <a:endParaRPr lang="ru-RU"/>
        </a:p>
      </dgm:t>
    </dgm:pt>
    <dgm:pt modelId="{27EDA79E-B9F3-46D0-A816-D9C6E7DFA5CA}" type="sibTrans" cxnId="{DF6C56F2-F43A-442F-B077-72D18425CA8C}">
      <dgm:prSet/>
      <dgm:spPr/>
      <dgm:t>
        <a:bodyPr/>
        <a:lstStyle/>
        <a:p>
          <a:endParaRPr lang="ru-RU"/>
        </a:p>
      </dgm:t>
    </dgm:pt>
    <dgm:pt modelId="{9958DC96-4BBA-4F5C-AAFC-0FEC36EDCE8E}" type="pres">
      <dgm:prSet presAssocID="{CECE91B3-2A93-4982-A80A-FFD2A950AD60}" presName="linearFlow" presStyleCnt="0">
        <dgm:presLayoutVars>
          <dgm:dir/>
          <dgm:resizeHandles val="exact"/>
        </dgm:presLayoutVars>
      </dgm:prSet>
      <dgm:spPr/>
    </dgm:pt>
    <dgm:pt modelId="{26E7D668-3665-4181-AD7D-7E73794CAA22}" type="pres">
      <dgm:prSet presAssocID="{8519ABD8-F1E1-4C03-8387-9DBB7EE36945}" presName="comp" presStyleCnt="0"/>
      <dgm:spPr/>
    </dgm:pt>
    <dgm:pt modelId="{20482984-BF75-49AB-812C-0E95F2CA48A1}" type="pres">
      <dgm:prSet presAssocID="{8519ABD8-F1E1-4C03-8387-9DBB7EE36945}" presName="rect2" presStyleLbl="node1" presStyleIdx="0" presStyleCnt="2">
        <dgm:presLayoutVars>
          <dgm:bulletEnabled val="1"/>
        </dgm:presLayoutVars>
      </dgm:prSet>
      <dgm:spPr/>
    </dgm:pt>
    <dgm:pt modelId="{1EF78146-19B8-406B-AB16-B0290741A8DE}" type="pres">
      <dgm:prSet presAssocID="{8519ABD8-F1E1-4C03-8387-9DBB7EE36945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8595C2D3-1D98-4A28-9D1F-DBFC2460ED48}" type="pres">
      <dgm:prSet presAssocID="{08CAABE1-39E4-41E8-BA64-E599A0847021}" presName="sibTrans" presStyleCnt="0"/>
      <dgm:spPr/>
    </dgm:pt>
    <dgm:pt modelId="{18E5C411-77F1-4823-9C40-59FEE0083B5A}" type="pres">
      <dgm:prSet presAssocID="{733EF5F4-73AD-4453-9F6D-05D1DDC31E17}" presName="comp" presStyleCnt="0"/>
      <dgm:spPr/>
    </dgm:pt>
    <dgm:pt modelId="{D3D11627-1469-479F-878B-64A6B7F4E933}" type="pres">
      <dgm:prSet presAssocID="{733EF5F4-73AD-4453-9F6D-05D1DDC31E17}" presName="rect2" presStyleLbl="node1" presStyleIdx="1" presStyleCnt="2">
        <dgm:presLayoutVars>
          <dgm:bulletEnabled val="1"/>
        </dgm:presLayoutVars>
      </dgm:prSet>
      <dgm:spPr/>
    </dgm:pt>
    <dgm:pt modelId="{B2A7DCFB-5B4C-4AC6-B24C-9F3EC761B1B4}" type="pres">
      <dgm:prSet presAssocID="{733EF5F4-73AD-4453-9F6D-05D1DDC31E17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BB18085B-27DD-4A7E-AD64-97E05E71FB2E}" type="presOf" srcId="{CECE91B3-2A93-4982-A80A-FFD2A950AD60}" destId="{9958DC96-4BBA-4F5C-AAFC-0FEC36EDCE8E}" srcOrd="0" destOrd="0" presId="urn:microsoft.com/office/officeart/2008/layout/AlternatingPictureBlocks"/>
    <dgm:cxn modelId="{6A53425C-35F9-4D8B-90ED-3C4739E4E605}" srcId="{CECE91B3-2A93-4982-A80A-FFD2A950AD60}" destId="{8519ABD8-F1E1-4C03-8387-9DBB7EE36945}" srcOrd="0" destOrd="0" parTransId="{2FF6F66A-2BA6-4210-AA7C-03A37F321E2D}" sibTransId="{08CAABE1-39E4-41E8-BA64-E599A0847021}"/>
    <dgm:cxn modelId="{5E445E98-2407-4099-A80F-34924198396B}" type="presOf" srcId="{733EF5F4-73AD-4453-9F6D-05D1DDC31E17}" destId="{D3D11627-1469-479F-878B-64A6B7F4E933}" srcOrd="0" destOrd="0" presId="urn:microsoft.com/office/officeart/2008/layout/AlternatingPictureBlocks"/>
    <dgm:cxn modelId="{F3E0BAB4-9352-4BA1-A2DD-A7A44563F3C3}" type="presOf" srcId="{8519ABD8-F1E1-4C03-8387-9DBB7EE36945}" destId="{20482984-BF75-49AB-812C-0E95F2CA48A1}" srcOrd="0" destOrd="0" presId="urn:microsoft.com/office/officeart/2008/layout/AlternatingPictureBlocks"/>
    <dgm:cxn modelId="{DF6C56F2-F43A-442F-B077-72D18425CA8C}" srcId="{CECE91B3-2A93-4982-A80A-FFD2A950AD60}" destId="{733EF5F4-73AD-4453-9F6D-05D1DDC31E17}" srcOrd="1" destOrd="0" parTransId="{6BADF147-F484-42E2-9D4F-075A80D8F01B}" sibTransId="{27EDA79E-B9F3-46D0-A816-D9C6E7DFA5CA}"/>
    <dgm:cxn modelId="{65623370-16A7-49F6-8034-D18B632FC8DB}" type="presParOf" srcId="{9958DC96-4BBA-4F5C-AAFC-0FEC36EDCE8E}" destId="{26E7D668-3665-4181-AD7D-7E73794CAA22}" srcOrd="0" destOrd="0" presId="urn:microsoft.com/office/officeart/2008/layout/AlternatingPictureBlocks"/>
    <dgm:cxn modelId="{41B4ECCE-6EE4-452F-9E05-7370DEC04C21}" type="presParOf" srcId="{26E7D668-3665-4181-AD7D-7E73794CAA22}" destId="{20482984-BF75-49AB-812C-0E95F2CA48A1}" srcOrd="0" destOrd="0" presId="urn:microsoft.com/office/officeart/2008/layout/AlternatingPictureBlocks"/>
    <dgm:cxn modelId="{90852B6B-7A06-4F0E-92E5-0F5A570470D4}" type="presParOf" srcId="{26E7D668-3665-4181-AD7D-7E73794CAA22}" destId="{1EF78146-19B8-406B-AB16-B0290741A8DE}" srcOrd="1" destOrd="0" presId="urn:microsoft.com/office/officeart/2008/layout/AlternatingPictureBlocks"/>
    <dgm:cxn modelId="{373BF26A-3A7F-4219-B5F9-2064ACF5D027}" type="presParOf" srcId="{9958DC96-4BBA-4F5C-AAFC-0FEC36EDCE8E}" destId="{8595C2D3-1D98-4A28-9D1F-DBFC2460ED48}" srcOrd="1" destOrd="0" presId="urn:microsoft.com/office/officeart/2008/layout/AlternatingPictureBlocks"/>
    <dgm:cxn modelId="{0092E3F5-AA95-489A-8921-871EC4050EA3}" type="presParOf" srcId="{9958DC96-4BBA-4F5C-AAFC-0FEC36EDCE8E}" destId="{18E5C411-77F1-4823-9C40-59FEE0083B5A}" srcOrd="2" destOrd="0" presId="urn:microsoft.com/office/officeart/2008/layout/AlternatingPictureBlocks"/>
    <dgm:cxn modelId="{72ECB962-47FA-4550-8AFA-C1E804975672}" type="presParOf" srcId="{18E5C411-77F1-4823-9C40-59FEE0083B5A}" destId="{D3D11627-1469-479F-878B-64A6B7F4E933}" srcOrd="0" destOrd="0" presId="urn:microsoft.com/office/officeart/2008/layout/AlternatingPictureBlocks"/>
    <dgm:cxn modelId="{0AD883FA-2CE9-4071-86AC-00540854A7E4}" type="presParOf" srcId="{18E5C411-77F1-4823-9C40-59FEE0083B5A}" destId="{B2A7DCFB-5B4C-4AC6-B24C-9F3EC761B1B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D11596-A6CF-4FA6-92A3-CB616BB7A624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3E6863-48C2-4C57-8378-424BC7E91D9B}">
      <dgm:prSet phldrT="[Текст]"/>
      <dgm:spPr/>
      <dgm:t>
        <a:bodyPr/>
        <a:lstStyle/>
        <a:p>
          <a:r>
            <a:rPr lang="ru-RU" dirty="0"/>
            <a:t>Самостоятельная работа на уроке</a:t>
          </a:r>
        </a:p>
      </dgm:t>
    </dgm:pt>
    <dgm:pt modelId="{5E13A61C-7422-40C2-9BD5-F786D1336262}" type="parTrans" cxnId="{CE2BD041-0452-4574-8E55-DD03D6EA4592}">
      <dgm:prSet/>
      <dgm:spPr/>
      <dgm:t>
        <a:bodyPr/>
        <a:lstStyle/>
        <a:p>
          <a:endParaRPr lang="ru-RU"/>
        </a:p>
      </dgm:t>
    </dgm:pt>
    <dgm:pt modelId="{E7EC1F4A-50D9-485A-BBD3-D9E0E104BE42}" type="sibTrans" cxnId="{CE2BD041-0452-4574-8E55-DD03D6EA4592}">
      <dgm:prSet/>
      <dgm:spPr/>
      <dgm:t>
        <a:bodyPr/>
        <a:lstStyle/>
        <a:p>
          <a:endParaRPr lang="ru-RU"/>
        </a:p>
      </dgm:t>
    </dgm:pt>
    <dgm:pt modelId="{BCED139D-4A5C-40D3-BAD1-F0E051597B12}">
      <dgm:prSet phldrT="[Текст]"/>
      <dgm:spPr/>
      <dgm:t>
        <a:bodyPr/>
        <a:lstStyle/>
        <a:p>
          <a:r>
            <a:rPr lang="ru-RU" dirty="0"/>
            <a:t>Самостоятельная познавательная деятельность</a:t>
          </a:r>
        </a:p>
      </dgm:t>
    </dgm:pt>
    <dgm:pt modelId="{6C7C9499-94B8-4F92-BEED-F09BDA0E0D74}" type="parTrans" cxnId="{5E654ECB-C19A-4BC0-80AE-22D958669F9B}">
      <dgm:prSet/>
      <dgm:spPr/>
      <dgm:t>
        <a:bodyPr/>
        <a:lstStyle/>
        <a:p>
          <a:endParaRPr lang="ru-RU"/>
        </a:p>
      </dgm:t>
    </dgm:pt>
    <dgm:pt modelId="{14E55B85-D3CF-4974-8149-103E8BA07007}" type="sibTrans" cxnId="{5E654ECB-C19A-4BC0-80AE-22D958669F9B}">
      <dgm:prSet/>
      <dgm:spPr/>
      <dgm:t>
        <a:bodyPr/>
        <a:lstStyle/>
        <a:p>
          <a:endParaRPr lang="ru-RU"/>
        </a:p>
      </dgm:t>
    </dgm:pt>
    <dgm:pt modelId="{FC26039B-CF94-4485-9F4F-CD8E426E90D5}">
      <dgm:prSet phldrT="[Текст]"/>
      <dgm:spPr/>
      <dgm:t>
        <a:bodyPr/>
        <a:lstStyle/>
        <a:p>
          <a:r>
            <a:rPr lang="ru-RU" dirty="0"/>
            <a:t>Творческая самостоятельная деятельность</a:t>
          </a:r>
        </a:p>
      </dgm:t>
    </dgm:pt>
    <dgm:pt modelId="{CF541440-F119-4488-838F-9F14D4B09092}" type="parTrans" cxnId="{8DAA10F6-E8B9-4A68-9735-34800E0C2C5E}">
      <dgm:prSet/>
      <dgm:spPr/>
      <dgm:t>
        <a:bodyPr/>
        <a:lstStyle/>
        <a:p>
          <a:endParaRPr lang="ru-RU"/>
        </a:p>
      </dgm:t>
    </dgm:pt>
    <dgm:pt modelId="{1AC355F8-094D-42C1-99D0-821DA1627BFF}" type="sibTrans" cxnId="{8DAA10F6-E8B9-4A68-9735-34800E0C2C5E}">
      <dgm:prSet/>
      <dgm:spPr/>
      <dgm:t>
        <a:bodyPr/>
        <a:lstStyle/>
        <a:p>
          <a:endParaRPr lang="ru-RU"/>
        </a:p>
      </dgm:t>
    </dgm:pt>
    <dgm:pt modelId="{C3F76FDB-6BAE-43F6-861D-516FFB8C0B97}" type="pres">
      <dgm:prSet presAssocID="{35D11596-A6CF-4FA6-92A3-CB616BB7A624}" presName="diagram" presStyleCnt="0">
        <dgm:presLayoutVars>
          <dgm:dir/>
          <dgm:resizeHandles val="exact"/>
        </dgm:presLayoutVars>
      </dgm:prSet>
      <dgm:spPr/>
    </dgm:pt>
    <dgm:pt modelId="{8B1C1691-9D34-4A8A-AC63-EF9B257A30E0}" type="pres">
      <dgm:prSet presAssocID="{573E6863-48C2-4C57-8378-424BC7E91D9B}" presName="node" presStyleLbl="node1" presStyleIdx="0" presStyleCnt="3">
        <dgm:presLayoutVars>
          <dgm:bulletEnabled val="1"/>
        </dgm:presLayoutVars>
      </dgm:prSet>
      <dgm:spPr/>
    </dgm:pt>
    <dgm:pt modelId="{F4E1E4A1-9799-4B3B-BAB9-230949C9E4FD}" type="pres">
      <dgm:prSet presAssocID="{E7EC1F4A-50D9-485A-BBD3-D9E0E104BE42}" presName="sibTrans" presStyleLbl="sibTrans2D1" presStyleIdx="0" presStyleCnt="2"/>
      <dgm:spPr/>
    </dgm:pt>
    <dgm:pt modelId="{1BEE6FAF-FECD-431D-BADD-DCC49421D555}" type="pres">
      <dgm:prSet presAssocID="{E7EC1F4A-50D9-485A-BBD3-D9E0E104BE42}" presName="connectorText" presStyleLbl="sibTrans2D1" presStyleIdx="0" presStyleCnt="2"/>
      <dgm:spPr/>
    </dgm:pt>
    <dgm:pt modelId="{3ACF61E3-B419-432B-BE3A-2FB2958568BE}" type="pres">
      <dgm:prSet presAssocID="{BCED139D-4A5C-40D3-BAD1-F0E051597B12}" presName="node" presStyleLbl="node1" presStyleIdx="1" presStyleCnt="3">
        <dgm:presLayoutVars>
          <dgm:bulletEnabled val="1"/>
        </dgm:presLayoutVars>
      </dgm:prSet>
      <dgm:spPr/>
    </dgm:pt>
    <dgm:pt modelId="{E1150C8D-998A-4732-99B1-715DC6DB7A3E}" type="pres">
      <dgm:prSet presAssocID="{14E55B85-D3CF-4974-8149-103E8BA07007}" presName="sibTrans" presStyleLbl="sibTrans2D1" presStyleIdx="1" presStyleCnt="2"/>
      <dgm:spPr/>
    </dgm:pt>
    <dgm:pt modelId="{224F12DD-70A1-44EE-AFBF-1C15A03D036D}" type="pres">
      <dgm:prSet presAssocID="{14E55B85-D3CF-4974-8149-103E8BA07007}" presName="connectorText" presStyleLbl="sibTrans2D1" presStyleIdx="1" presStyleCnt="2"/>
      <dgm:spPr/>
    </dgm:pt>
    <dgm:pt modelId="{A8DC452F-B9A8-49A7-9989-0C846E83FAE5}" type="pres">
      <dgm:prSet presAssocID="{FC26039B-CF94-4485-9F4F-CD8E426E90D5}" presName="node" presStyleLbl="node1" presStyleIdx="2" presStyleCnt="3">
        <dgm:presLayoutVars>
          <dgm:bulletEnabled val="1"/>
        </dgm:presLayoutVars>
      </dgm:prSet>
      <dgm:spPr/>
    </dgm:pt>
  </dgm:ptLst>
  <dgm:cxnLst>
    <dgm:cxn modelId="{85626D2C-5E61-4D2B-A2ED-B1539D926C14}" type="presOf" srcId="{FC26039B-CF94-4485-9F4F-CD8E426E90D5}" destId="{A8DC452F-B9A8-49A7-9989-0C846E83FAE5}" srcOrd="0" destOrd="0" presId="urn:microsoft.com/office/officeart/2005/8/layout/process5"/>
    <dgm:cxn modelId="{8E16825C-6BE0-48F9-A3FB-1B195DBCA426}" type="presOf" srcId="{14E55B85-D3CF-4974-8149-103E8BA07007}" destId="{224F12DD-70A1-44EE-AFBF-1C15A03D036D}" srcOrd="1" destOrd="0" presId="urn:microsoft.com/office/officeart/2005/8/layout/process5"/>
    <dgm:cxn modelId="{CE2BD041-0452-4574-8E55-DD03D6EA4592}" srcId="{35D11596-A6CF-4FA6-92A3-CB616BB7A624}" destId="{573E6863-48C2-4C57-8378-424BC7E91D9B}" srcOrd="0" destOrd="0" parTransId="{5E13A61C-7422-40C2-9BD5-F786D1336262}" sibTransId="{E7EC1F4A-50D9-485A-BBD3-D9E0E104BE42}"/>
    <dgm:cxn modelId="{63900B43-8A22-4D94-9698-433CCC4DE5B7}" type="presOf" srcId="{35D11596-A6CF-4FA6-92A3-CB616BB7A624}" destId="{C3F76FDB-6BAE-43F6-861D-516FFB8C0B97}" srcOrd="0" destOrd="0" presId="urn:microsoft.com/office/officeart/2005/8/layout/process5"/>
    <dgm:cxn modelId="{9F307071-C38F-4B15-B1EC-EC571585DC5D}" type="presOf" srcId="{E7EC1F4A-50D9-485A-BBD3-D9E0E104BE42}" destId="{1BEE6FAF-FECD-431D-BADD-DCC49421D555}" srcOrd="1" destOrd="0" presId="urn:microsoft.com/office/officeart/2005/8/layout/process5"/>
    <dgm:cxn modelId="{57CCC553-68BE-41ED-819B-46B5C715AAF1}" type="presOf" srcId="{573E6863-48C2-4C57-8378-424BC7E91D9B}" destId="{8B1C1691-9D34-4A8A-AC63-EF9B257A30E0}" srcOrd="0" destOrd="0" presId="urn:microsoft.com/office/officeart/2005/8/layout/process5"/>
    <dgm:cxn modelId="{C7FD4F83-8EEB-4725-8C1F-167DA30B4AFC}" type="presOf" srcId="{BCED139D-4A5C-40D3-BAD1-F0E051597B12}" destId="{3ACF61E3-B419-432B-BE3A-2FB2958568BE}" srcOrd="0" destOrd="0" presId="urn:microsoft.com/office/officeart/2005/8/layout/process5"/>
    <dgm:cxn modelId="{F1F6F4A5-67D7-49EB-8687-C624B7945199}" type="presOf" srcId="{E7EC1F4A-50D9-485A-BBD3-D9E0E104BE42}" destId="{F4E1E4A1-9799-4B3B-BAB9-230949C9E4FD}" srcOrd="0" destOrd="0" presId="urn:microsoft.com/office/officeart/2005/8/layout/process5"/>
    <dgm:cxn modelId="{128533C6-6202-4700-80FE-D8CCB65637B3}" type="presOf" srcId="{14E55B85-D3CF-4974-8149-103E8BA07007}" destId="{E1150C8D-998A-4732-99B1-715DC6DB7A3E}" srcOrd="0" destOrd="0" presId="urn:microsoft.com/office/officeart/2005/8/layout/process5"/>
    <dgm:cxn modelId="{5E654ECB-C19A-4BC0-80AE-22D958669F9B}" srcId="{35D11596-A6CF-4FA6-92A3-CB616BB7A624}" destId="{BCED139D-4A5C-40D3-BAD1-F0E051597B12}" srcOrd="1" destOrd="0" parTransId="{6C7C9499-94B8-4F92-BEED-F09BDA0E0D74}" sibTransId="{14E55B85-D3CF-4974-8149-103E8BA07007}"/>
    <dgm:cxn modelId="{8DAA10F6-E8B9-4A68-9735-34800E0C2C5E}" srcId="{35D11596-A6CF-4FA6-92A3-CB616BB7A624}" destId="{FC26039B-CF94-4485-9F4F-CD8E426E90D5}" srcOrd="2" destOrd="0" parTransId="{CF541440-F119-4488-838F-9F14D4B09092}" sibTransId="{1AC355F8-094D-42C1-99D0-821DA1627BFF}"/>
    <dgm:cxn modelId="{29F53ED3-5238-49C4-93D4-0BEC1E92AFB6}" type="presParOf" srcId="{C3F76FDB-6BAE-43F6-861D-516FFB8C0B97}" destId="{8B1C1691-9D34-4A8A-AC63-EF9B257A30E0}" srcOrd="0" destOrd="0" presId="urn:microsoft.com/office/officeart/2005/8/layout/process5"/>
    <dgm:cxn modelId="{4F5295E8-1EB7-4CEA-BC40-F077D87D6B90}" type="presParOf" srcId="{C3F76FDB-6BAE-43F6-861D-516FFB8C0B97}" destId="{F4E1E4A1-9799-4B3B-BAB9-230949C9E4FD}" srcOrd="1" destOrd="0" presId="urn:microsoft.com/office/officeart/2005/8/layout/process5"/>
    <dgm:cxn modelId="{AD8199C7-A954-485C-91F3-3F6A94A28742}" type="presParOf" srcId="{F4E1E4A1-9799-4B3B-BAB9-230949C9E4FD}" destId="{1BEE6FAF-FECD-431D-BADD-DCC49421D555}" srcOrd="0" destOrd="0" presId="urn:microsoft.com/office/officeart/2005/8/layout/process5"/>
    <dgm:cxn modelId="{7B3BB167-FCFF-4BD8-91C3-A8486AE0AE9F}" type="presParOf" srcId="{C3F76FDB-6BAE-43F6-861D-516FFB8C0B97}" destId="{3ACF61E3-B419-432B-BE3A-2FB2958568BE}" srcOrd="2" destOrd="0" presId="urn:microsoft.com/office/officeart/2005/8/layout/process5"/>
    <dgm:cxn modelId="{3364BABA-F266-4EBE-B110-3920765D56E5}" type="presParOf" srcId="{C3F76FDB-6BAE-43F6-861D-516FFB8C0B97}" destId="{E1150C8D-998A-4732-99B1-715DC6DB7A3E}" srcOrd="3" destOrd="0" presId="urn:microsoft.com/office/officeart/2005/8/layout/process5"/>
    <dgm:cxn modelId="{C39B4C99-C145-4329-9B33-3225821FFB81}" type="presParOf" srcId="{E1150C8D-998A-4732-99B1-715DC6DB7A3E}" destId="{224F12DD-70A1-44EE-AFBF-1C15A03D036D}" srcOrd="0" destOrd="0" presId="urn:microsoft.com/office/officeart/2005/8/layout/process5"/>
    <dgm:cxn modelId="{345D6E83-FA9F-4CE1-9ADA-5ABFCC827532}" type="presParOf" srcId="{C3F76FDB-6BAE-43F6-861D-516FFB8C0B97}" destId="{A8DC452F-B9A8-49A7-9989-0C846E83FAE5}" srcOrd="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02EE4-359F-41D1-A4BF-FFBDFBC8764C}">
      <dsp:nvSpPr>
        <dsp:cNvPr id="0" name=""/>
        <dsp:cNvSpPr/>
      </dsp:nvSpPr>
      <dsp:spPr>
        <a:xfrm>
          <a:off x="296" y="586618"/>
          <a:ext cx="2685291" cy="185016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62D71-7711-46B6-B443-F330B1D18C44}">
      <dsp:nvSpPr>
        <dsp:cNvPr id="0" name=""/>
        <dsp:cNvSpPr/>
      </dsp:nvSpPr>
      <dsp:spPr>
        <a:xfrm>
          <a:off x="296" y="2436784"/>
          <a:ext cx="2685291" cy="996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Материального и формального</a:t>
          </a:r>
        </a:p>
      </dsp:txBody>
      <dsp:txXfrm>
        <a:off x="296" y="2436784"/>
        <a:ext cx="2685291" cy="996243"/>
      </dsp:txXfrm>
    </dsp:sp>
    <dsp:sp modelId="{A50FA31E-202E-451B-995E-4D40C99335AF}">
      <dsp:nvSpPr>
        <dsp:cNvPr id="0" name=""/>
        <dsp:cNvSpPr/>
      </dsp:nvSpPr>
      <dsp:spPr>
        <a:xfrm>
          <a:off x="2954229" y="583603"/>
          <a:ext cx="2892220" cy="186222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E3AA0-F6F6-4FE8-B54B-A45EF7F820B9}">
      <dsp:nvSpPr>
        <dsp:cNvPr id="0" name=""/>
        <dsp:cNvSpPr/>
      </dsp:nvSpPr>
      <dsp:spPr>
        <a:xfrm>
          <a:off x="3057693" y="2439800"/>
          <a:ext cx="2685291" cy="996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Знания и метода</a:t>
          </a:r>
        </a:p>
      </dsp:txBody>
      <dsp:txXfrm>
        <a:off x="3057693" y="2439800"/>
        <a:ext cx="2685291" cy="996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B9B8A-FB82-49EC-86CB-033CFF4E95BB}">
      <dsp:nvSpPr>
        <dsp:cNvPr id="0" name=""/>
        <dsp:cNvSpPr/>
      </dsp:nvSpPr>
      <dsp:spPr>
        <a:xfrm>
          <a:off x="0" y="3676"/>
          <a:ext cx="10802765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300" b="1" kern="1200" dirty="0">
              <a:solidFill>
                <a:srgbClr val="C00000"/>
              </a:solidFill>
            </a:rPr>
            <a:t>Ведущие положения учебной темы </a:t>
          </a:r>
          <a:endParaRPr lang="ru-RU" sz="2300" b="1" kern="1200" dirty="0">
            <a:solidFill>
              <a:srgbClr val="C00000"/>
            </a:solidFill>
          </a:endParaRPr>
        </a:p>
      </dsp:txBody>
      <dsp:txXfrm>
        <a:off x="26930" y="30606"/>
        <a:ext cx="10748905" cy="497795"/>
      </dsp:txXfrm>
    </dsp:sp>
    <dsp:sp modelId="{3C492DEE-52F2-4D94-90DB-257974522067}">
      <dsp:nvSpPr>
        <dsp:cNvPr id="0" name=""/>
        <dsp:cNvSpPr/>
      </dsp:nvSpPr>
      <dsp:spPr>
        <a:xfrm>
          <a:off x="0" y="621571"/>
          <a:ext cx="10802765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300" b="1" kern="1200" dirty="0">
              <a:solidFill>
                <a:srgbClr val="C00000"/>
              </a:solidFill>
            </a:rPr>
            <a:t>Типичные системы знаний</a:t>
          </a:r>
        </a:p>
      </dsp:txBody>
      <dsp:txXfrm>
        <a:off x="26930" y="648501"/>
        <a:ext cx="10748905" cy="497795"/>
      </dsp:txXfrm>
    </dsp:sp>
    <dsp:sp modelId="{0F3B76A6-9367-4AE0-A8DD-11E72F715C23}">
      <dsp:nvSpPr>
        <dsp:cNvPr id="0" name=""/>
        <dsp:cNvSpPr/>
      </dsp:nvSpPr>
      <dsp:spPr>
        <a:xfrm>
          <a:off x="0" y="1239466"/>
          <a:ext cx="10802765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300" b="1" kern="1200" dirty="0">
              <a:solidFill>
                <a:srgbClr val="C00000"/>
              </a:solidFill>
            </a:rPr>
            <a:t>Ведущие идеи учебного предмета</a:t>
          </a:r>
        </a:p>
      </dsp:txBody>
      <dsp:txXfrm>
        <a:off x="26930" y="1266396"/>
        <a:ext cx="10748905" cy="497795"/>
      </dsp:txXfrm>
    </dsp:sp>
    <dsp:sp modelId="{24A74C98-A005-4ECC-9608-788A66E58E57}">
      <dsp:nvSpPr>
        <dsp:cNvPr id="0" name=""/>
        <dsp:cNvSpPr/>
      </dsp:nvSpPr>
      <dsp:spPr>
        <a:xfrm>
          <a:off x="0" y="1861039"/>
          <a:ext cx="10802765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300" b="1" kern="1200" dirty="0">
              <a:solidFill>
                <a:srgbClr val="C00000"/>
              </a:solidFill>
            </a:rPr>
            <a:t>Опорные системы знаний</a:t>
          </a:r>
          <a:endParaRPr lang="ru-RU" sz="2300" b="1" kern="1200" dirty="0">
            <a:solidFill>
              <a:srgbClr val="C00000"/>
            </a:solidFill>
          </a:endParaRPr>
        </a:p>
      </dsp:txBody>
      <dsp:txXfrm>
        <a:off x="26930" y="1887969"/>
        <a:ext cx="10748905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4283F-E256-4655-A7E4-FD5DBAFB9B13}">
      <dsp:nvSpPr>
        <dsp:cNvPr id="0" name=""/>
        <dsp:cNvSpPr/>
      </dsp:nvSpPr>
      <dsp:spPr>
        <a:xfrm>
          <a:off x="444201" y="1822"/>
          <a:ext cx="2544522" cy="152671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Рост косвенного руководства</a:t>
          </a:r>
        </a:p>
      </dsp:txBody>
      <dsp:txXfrm>
        <a:off x="444201" y="1822"/>
        <a:ext cx="2544522" cy="1526713"/>
      </dsp:txXfrm>
    </dsp:sp>
    <dsp:sp modelId="{8C869CD5-42A2-43B9-8A64-B7202DB68626}">
      <dsp:nvSpPr>
        <dsp:cNvPr id="0" name=""/>
        <dsp:cNvSpPr/>
      </dsp:nvSpPr>
      <dsp:spPr>
        <a:xfrm>
          <a:off x="434863" y="1777476"/>
          <a:ext cx="2544522" cy="152671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Свертывание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 внешней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стимуляции</a:t>
          </a:r>
        </a:p>
      </dsp:txBody>
      <dsp:txXfrm>
        <a:off x="434863" y="1777476"/>
        <a:ext cx="2544522" cy="1526713"/>
      </dsp:txXfrm>
    </dsp:sp>
    <dsp:sp modelId="{767457CC-A701-4EA1-AEEF-1476416B5AE3}">
      <dsp:nvSpPr>
        <dsp:cNvPr id="0" name=""/>
        <dsp:cNvSpPr/>
      </dsp:nvSpPr>
      <dsp:spPr>
        <a:xfrm>
          <a:off x="483056" y="3565054"/>
          <a:ext cx="2544522" cy="152671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Внутренняя обратная связь</a:t>
          </a:r>
        </a:p>
      </dsp:txBody>
      <dsp:txXfrm>
        <a:off x="483056" y="3565054"/>
        <a:ext cx="2544522" cy="1526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A6C5C-AE05-4390-A498-6DF0D7509C45}">
      <dsp:nvSpPr>
        <dsp:cNvPr id="0" name=""/>
        <dsp:cNvSpPr/>
      </dsp:nvSpPr>
      <dsp:spPr>
        <a:xfrm>
          <a:off x="618334" y="0"/>
          <a:ext cx="2543478" cy="152608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Рост самостоятельной деятельности</a:t>
          </a:r>
        </a:p>
      </dsp:txBody>
      <dsp:txXfrm>
        <a:off x="618334" y="0"/>
        <a:ext cx="2543478" cy="1526087"/>
      </dsp:txXfrm>
    </dsp:sp>
    <dsp:sp modelId="{27DC6796-78D2-4BF5-ABA3-9C14A0138B95}">
      <dsp:nvSpPr>
        <dsp:cNvPr id="0" name=""/>
        <dsp:cNvSpPr/>
      </dsp:nvSpPr>
      <dsp:spPr>
        <a:xfrm>
          <a:off x="618334" y="1783300"/>
          <a:ext cx="2543478" cy="152608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Рост поисковой творческой деятельности</a:t>
          </a:r>
        </a:p>
      </dsp:txBody>
      <dsp:txXfrm>
        <a:off x="618334" y="1783300"/>
        <a:ext cx="2543478" cy="1526087"/>
      </dsp:txXfrm>
    </dsp:sp>
    <dsp:sp modelId="{9454283F-E256-4655-A7E4-FD5DBAFB9B13}">
      <dsp:nvSpPr>
        <dsp:cNvPr id="0" name=""/>
        <dsp:cNvSpPr/>
      </dsp:nvSpPr>
      <dsp:spPr>
        <a:xfrm>
          <a:off x="621539" y="3566601"/>
          <a:ext cx="2543478" cy="152608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Развитие познавательной самостоятельности</a:t>
          </a:r>
        </a:p>
      </dsp:txBody>
      <dsp:txXfrm>
        <a:off x="621539" y="3566601"/>
        <a:ext cx="2543478" cy="1526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82984-BF75-49AB-812C-0E95F2CA48A1}">
      <dsp:nvSpPr>
        <dsp:cNvPr id="0" name=""/>
        <dsp:cNvSpPr/>
      </dsp:nvSpPr>
      <dsp:spPr>
        <a:xfrm>
          <a:off x="4798031" y="1094"/>
          <a:ext cx="2396342" cy="1083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Увеличение входящих в систему знаний и умений</a:t>
          </a:r>
        </a:p>
      </dsp:txBody>
      <dsp:txXfrm>
        <a:off x="4798031" y="1094"/>
        <a:ext cx="2396342" cy="1083827"/>
      </dsp:txXfrm>
    </dsp:sp>
    <dsp:sp modelId="{1EF78146-19B8-406B-AB16-B0290741A8DE}">
      <dsp:nvSpPr>
        <dsp:cNvPr id="0" name=""/>
        <dsp:cNvSpPr/>
      </dsp:nvSpPr>
      <dsp:spPr>
        <a:xfrm>
          <a:off x="3617743" y="1094"/>
          <a:ext cx="1072989" cy="10838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11627-1469-479F-878B-64A6B7F4E933}">
      <dsp:nvSpPr>
        <dsp:cNvPr id="0" name=""/>
        <dsp:cNvSpPr/>
      </dsp:nvSpPr>
      <dsp:spPr>
        <a:xfrm>
          <a:off x="3617743" y="1327772"/>
          <a:ext cx="2396342" cy="1083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Увеличение компонентов, связей, рост уровня обобщённости</a:t>
          </a:r>
        </a:p>
      </dsp:txBody>
      <dsp:txXfrm>
        <a:off x="3617743" y="1327772"/>
        <a:ext cx="2396342" cy="1083827"/>
      </dsp:txXfrm>
    </dsp:sp>
    <dsp:sp modelId="{B2A7DCFB-5B4C-4AC6-B24C-9F3EC761B1B4}">
      <dsp:nvSpPr>
        <dsp:cNvPr id="0" name=""/>
        <dsp:cNvSpPr/>
      </dsp:nvSpPr>
      <dsp:spPr>
        <a:xfrm>
          <a:off x="6121384" y="1327772"/>
          <a:ext cx="1072989" cy="108382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C1691-9D34-4A8A-AC63-EF9B257A30E0}">
      <dsp:nvSpPr>
        <dsp:cNvPr id="0" name=""/>
        <dsp:cNvSpPr/>
      </dsp:nvSpPr>
      <dsp:spPr>
        <a:xfrm>
          <a:off x="1161" y="359971"/>
          <a:ext cx="2476855" cy="1486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Самостоятельная работа на уроке</a:t>
          </a:r>
        </a:p>
      </dsp:txBody>
      <dsp:txXfrm>
        <a:off x="44688" y="403498"/>
        <a:ext cx="2389801" cy="1399059"/>
      </dsp:txXfrm>
    </dsp:sp>
    <dsp:sp modelId="{F4E1E4A1-9799-4B3B-BAB9-230949C9E4FD}">
      <dsp:nvSpPr>
        <dsp:cNvPr id="0" name=""/>
        <dsp:cNvSpPr/>
      </dsp:nvSpPr>
      <dsp:spPr>
        <a:xfrm>
          <a:off x="2695980" y="795897"/>
          <a:ext cx="525093" cy="614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2695980" y="918749"/>
        <a:ext cx="367565" cy="368556"/>
      </dsp:txXfrm>
    </dsp:sp>
    <dsp:sp modelId="{3ACF61E3-B419-432B-BE3A-2FB2958568BE}">
      <dsp:nvSpPr>
        <dsp:cNvPr id="0" name=""/>
        <dsp:cNvSpPr/>
      </dsp:nvSpPr>
      <dsp:spPr>
        <a:xfrm>
          <a:off x="3468759" y="359971"/>
          <a:ext cx="2476855" cy="148611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Самостоятельная познавательная деятельность</a:t>
          </a:r>
        </a:p>
      </dsp:txBody>
      <dsp:txXfrm>
        <a:off x="3512286" y="403498"/>
        <a:ext cx="2389801" cy="1399059"/>
      </dsp:txXfrm>
    </dsp:sp>
    <dsp:sp modelId="{E1150C8D-998A-4732-99B1-715DC6DB7A3E}">
      <dsp:nvSpPr>
        <dsp:cNvPr id="0" name=""/>
        <dsp:cNvSpPr/>
      </dsp:nvSpPr>
      <dsp:spPr>
        <a:xfrm rot="5400000">
          <a:off x="4444640" y="2019464"/>
          <a:ext cx="525093" cy="6142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-5400000">
        <a:off x="4522909" y="2064047"/>
        <a:ext cx="368556" cy="367565"/>
      </dsp:txXfrm>
    </dsp:sp>
    <dsp:sp modelId="{A8DC452F-B9A8-49A7-9989-0C846E83FAE5}">
      <dsp:nvSpPr>
        <dsp:cNvPr id="0" name=""/>
        <dsp:cNvSpPr/>
      </dsp:nvSpPr>
      <dsp:spPr>
        <a:xfrm>
          <a:off x="3468759" y="2836826"/>
          <a:ext cx="2476855" cy="148611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Творческая самостоятельная деятельность</a:t>
          </a:r>
        </a:p>
      </dsp:txBody>
      <dsp:txXfrm>
        <a:off x="3512286" y="2880353"/>
        <a:ext cx="2389801" cy="1399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438CA-31B7-42AF-AA1C-81249C626344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DA5FC-241C-4BF3-B264-6D82F5DC5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0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Г.Д.Кириллова</a:t>
            </a:r>
            <a:r>
              <a:rPr lang="ru-RU" dirty="0"/>
              <a:t>: Если ученый вносит вклад в развитие науки, его наследие развивается вместе с наследием науки. Факт развития является критерием ценности этого наследия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F4468-3560-4EF2-B190-D83B87CE1D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Сущностным знаниям по мысли </a:t>
            </a:r>
            <a:r>
              <a:rPr lang="ru-RU" dirty="0" err="1"/>
              <a:t>П.Н.Груздева</a:t>
            </a:r>
            <a:r>
              <a:rPr lang="ru-RU" dirty="0"/>
              <a:t> присущи связи, об этом он писал в работе «Вопросы воспитания и обучения». </a:t>
            </a:r>
          </a:p>
          <a:p>
            <a:r>
              <a:rPr lang="ru-RU" dirty="0"/>
              <a:t>И Г.Д. Далее развивала эту идею Г.Д. Кириллова в работе «Особенности урока в условиях развивающего обучения», 1976.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DA5FC-241C-4BF3-B264-6D82F5DC56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2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Знание одновременно является и содержанием, и методом. Поэтому знание из цели превращается в средство более широкого и глубокого познания. </a:t>
            </a:r>
          </a:p>
          <a:p>
            <a:r>
              <a:rPr lang="ru-RU" dirty="0"/>
              <a:t>ВАЖНО, то что является актуальным и сегодня. Функциональные узлы учебного предмета, их усвоение учащимися обеспечивает информационную, связующую, организующую и ориентирующую функции, что и позволяет им стать способами деятельности.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DA5FC-241C-4BF3-B264-6D82F5DC56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1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Применение системного подхода сопряжено с определенным характером мышления и требует адекватной методики исследования.</a:t>
            </a:r>
          </a:p>
          <a:p>
            <a:r>
              <a:rPr lang="ru-RU" dirty="0"/>
              <a:t>В развитии развивающего обучения ведущим фактором рассматривается содержание образование. Методы и форма организации обеспечивают его усвоение.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DA5FC-241C-4BF3-B264-6D82F5DC565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6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DA5FC-241C-4BF3-B264-6D82F5DC565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DA5FC-241C-4BF3-B264-6D82F5DC56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E370D192-DA0A-43B5-BF36-2DF8476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213"/>
            <a:ext cx="2571750" cy="34284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8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8744908-680C-45A8-809A-1DA3290398E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1" y="4342702"/>
            <a:ext cx="5484813" cy="4114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95A55-1C6C-4FA6-896C-68708E065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A3328E-7377-4B20-B984-BA5DAAFC6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95155-33DD-4E61-98DD-89124688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02A6-E7DE-4621-A573-E1F9F9D0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9AC2E-9762-4CAF-97DC-20BB3DD6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2756F-B6E4-4796-B118-3E40AE13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A6D83D-F6BB-4FDF-B4FD-10582F508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3C354-F81C-40B4-9A97-5717BD83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43263D-960D-4DB7-8C99-452EB52A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DF739-D183-4883-BDC9-95481F47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0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EB9A3E-F49D-4E07-9D2E-4A5204D86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C49421-1507-4B98-8865-C70DECEB9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83650F-B31B-4375-919C-30E78B12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0A2670-17E8-40F4-BFF5-3373AD6D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A365F-6DD8-4758-86BF-B849388F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8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8BE79-43D2-4607-A3BD-8A364541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9B207-D1F3-4589-9129-A03E3891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63206-F9EF-4708-A231-18B539B3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B05A7-912B-41C9-B142-B224ACAC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7C685-3895-4151-B0D5-A574B1D4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3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3F0A5-A488-4911-9D6C-C63ED2B5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D96C4A-661E-4142-ADF3-6E5A7FF95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1945C-50C6-4FC5-84F9-CCA83AC9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E8B52-FC61-4496-BE53-1C9AF034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C2B72-33D1-4FDD-8E00-DA9741C8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3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9B0C2-CF58-4347-81F8-057E6C96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C4141-B242-46D9-B98D-1E5BCF5B5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0A3EE9-0BC3-4CDB-835D-E563B943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6A94E5-FFF3-42ED-9252-E10273B7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ECD95D-39ED-420D-ADF8-9B603424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E2588-8FEF-49A6-AB3B-45D9CDD3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6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B5C2B-62A0-484C-9976-18D22DA9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5974D-9191-43F2-8CBE-3F0281DEB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AEC3F4-38B1-4DAE-9E75-112166EA1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A64D52-DD04-4A74-9C7F-FA5185324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E25542-CB3D-4B02-8EC1-070943943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8C03DE-56D8-45B1-9420-FEC6D988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B0EACB-556E-42C4-8DFB-C0293830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ADCBB6-0358-45EE-AE44-8C62612F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3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32F0A-677F-4817-BFE2-B8E34D58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84836E-87C4-4FBB-9735-D2CB749F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5EE7B1-A57E-474B-8B73-947FEB9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42B2D9-F3B4-4C2E-A45E-92B7E842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0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595688-4F39-4B00-8CFA-AC912E0D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26A4C2-F7FC-4CFE-B86F-4AF4F1D8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07E348-6D70-45EC-ABE5-988C80CE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4213F-EB6C-446D-B235-8CC7A0FD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6FA42-9E98-47F8-9976-7274022A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87A378-6C69-4825-94BE-C4EDAD0DE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FA724E-79D6-4F4F-91CA-9A6E8AB9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DC102-404A-422B-8229-4D9FA075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AAC139-3342-4E9C-8360-8EAF9E66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9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36A45-90EE-4400-93EB-850927D9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5DF65A-A697-4760-B585-63DA595CD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9B178-A130-4650-BFB2-463A2EF3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8308A0-6DCA-438B-A2DC-19F4BB1E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60EE59-D2D3-40A7-867C-C21F3870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FA3B2-0153-4AA8-A944-4EADE05C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30D93-337D-4B26-AF3E-D6E65A71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CA777-5EF9-45B6-84E0-2F4676280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F5461-F2D8-4540-B320-3CEEB8873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D479-B3DB-4AE2-9BE6-16503131AA2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D42C0-B201-4B7C-AE09-0050C6705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4D932-C140-4449-B7CD-53A932653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5D8C-EE07-4239-946F-5F01C124F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2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o-kirillova.ru/ro-today/24-razvivayushchee-obuchenie-v-kontekste-sovremennogo-obrazovaniya-sbornik-statej" TargetMode="External"/><Relationship Id="rId2" Type="http://schemas.openxmlformats.org/officeDocument/2006/relationships/hyperlink" Target="http://ro-kirillova.ru/ro-today/45-tekhnologiya-razvivayushchego-obucheniya-sbornik-nauchnykh-trud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bappo.ru/images/files/nauch_deyat/zurnal_NO/no_2_16_16.pdf" TargetMode="External"/><Relationship Id="rId4" Type="http://schemas.openxmlformats.org/officeDocument/2006/relationships/hyperlink" Target="http://ro-kirillova.ru/ro-today/43-realizatsiya-idej-razvivayushchego-obucheniya-v-obrazovatelnom-protsesse-shkoly-i-vuza-materialy-konferentsi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o-kirillova.ru/&#160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9.jpeg"/><Relationship Id="rId26" Type="http://schemas.openxmlformats.org/officeDocument/2006/relationships/diagramQuickStyle" Target="../diagrams/quickStyle6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Layout" Target="../diagrams/layout6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Data" Target="../diagrams/data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76F56-9787-41D9-AD52-201E3605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602" y="868362"/>
            <a:ext cx="9920140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РАЗВИВАЮЩИЙ ПОТЕНЦИАЛ НАУЧНО-ПЕДАГОГИЧЕСКОГО НАСЛЕДИЯ 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ГАЛИНЫ ДМИТРИЕВНЫ КИРИЛЛОВОЙ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E56C69-5A15-407E-A8BB-BBBDAB505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Даутова О.Б., </a:t>
            </a:r>
            <a:r>
              <a:rPr lang="ru-RU" dirty="0" err="1"/>
              <a:t>д.п.н</a:t>
            </a:r>
            <a:r>
              <a:rPr lang="ru-RU" dirty="0"/>
              <a:t>., профессор кафедры педагогики </a:t>
            </a:r>
          </a:p>
          <a:p>
            <a:r>
              <a:rPr lang="ru-RU" dirty="0"/>
              <a:t>и </a:t>
            </a:r>
            <a:r>
              <a:rPr lang="ru-RU" dirty="0" err="1"/>
              <a:t>андрагогики</a:t>
            </a:r>
            <a:r>
              <a:rPr lang="ru-RU" dirty="0"/>
              <a:t> СПб. АППО</a:t>
            </a:r>
          </a:p>
          <a:p>
            <a:r>
              <a:rPr lang="ru-RU" dirty="0"/>
              <a:t>16 апреля 2021 г.</a:t>
            </a:r>
          </a:p>
          <a:p>
            <a:r>
              <a:rPr lang="en-US" dirty="0"/>
              <a:t>anninskaja@mail.ru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95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609B3-EF4F-40B1-9E2B-E3C9C3B4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692150"/>
            <a:ext cx="8229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/>
              <a:t>Сборники, посвященные развитию научной школы Г.Д.Кирилловой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C78E556-DCE0-465B-89CE-56C9940DF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4314"/>
            <a:ext cx="8229600" cy="5089525"/>
          </a:xfrm>
        </p:spPr>
        <p:txBody>
          <a:bodyPr>
            <a:normAutofit fontScale="77500" lnSpcReduction="20000"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hlinkClick r:id="rId2"/>
              </a:rPr>
              <a:t>Технология развивающего обучения: сборник научных трудов</a:t>
            </a:r>
            <a:r>
              <a:rPr lang="ru-RU" dirty="0"/>
              <a:t>./Под научной редакцией Г.Д.Кирилловой – СПб.: «Эпиграф», 2002.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u="sng" dirty="0">
                <a:hlinkClick r:id="rId3"/>
              </a:rPr>
              <a:t>Развивающее обучение в контексте современного образования (сборник статей)</a:t>
            </a:r>
            <a:r>
              <a:rPr lang="ru-RU" dirty="0"/>
              <a:t>. - В. Новгород: </a:t>
            </a:r>
            <a:r>
              <a:rPr lang="ru-RU" dirty="0" err="1"/>
              <a:t>НовГУ</a:t>
            </a:r>
            <a:r>
              <a:rPr lang="ru-RU" dirty="0"/>
              <a:t> им. Ярослава Мудрого, 2001.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Развивающее обучение: теория и практика: Научно-практическая конференция, посвященная 50-летию научно-педагогической деятельности профессора Г.Д.Кирилловой. – СПб., 2002.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hlinkClick r:id="rId4"/>
              </a:rPr>
              <a:t>Реализация идей развивающего обучения в образовательном процессе школы и вуза</a:t>
            </a:r>
            <a:r>
              <a:rPr lang="ru-RU" dirty="0"/>
              <a:t>: Материалы Всероссийской научно-практической конференции, посвященной юбилею доктора педагогических наук, профессора Г.Д.Кирилловой. – Петрозаводск: Издательство КГПА, 2011 г. 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Журнал «Непрерывное образование». № 2, 2016.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http://www.spbappo.ru/images/files/nauch_deyat/zurnal_NO/no_2_16_16.pdf</a:t>
            </a:r>
            <a:r>
              <a:rPr lang="ru-RU" dirty="0"/>
              <a:t>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extLst>
              <a:ext uri="{FF2B5EF4-FFF2-40B4-BE49-F238E27FC236}">
                <a16:creationId xmlns:a16="http://schemas.microsoft.com/office/drawing/2014/main" id="{F717C03D-CB53-439F-BF97-87B95D5BC3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9496" y="1405751"/>
            <a:ext cx="9001620" cy="213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90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1D528D"/>
                    </a:gs>
                    <a:gs pos="100000">
                      <a:srgbClr val="66CCFF"/>
                    </a:gs>
                  </a:gsLst>
                  <a:lin ang="0" scaled="1"/>
                </a:gradFill>
                <a:effectLst>
                  <a:outerShdw dist="63504" dir="2216092" algn="ctr" rotWithShape="0">
                    <a:srgbClr val="000000">
                      <a:alpha val="50026"/>
                    </a:srgbClr>
                  </a:outerShdw>
                </a:effectLst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6B97A677-350F-43FB-94D6-A80FA47B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49214"/>
            <a:ext cx="12192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>
            <a:extLst>
              <a:ext uri="{FF2B5EF4-FFF2-40B4-BE49-F238E27FC236}">
                <a16:creationId xmlns:a16="http://schemas.microsoft.com/office/drawing/2014/main" id="{6C45AF3C-CDF0-4679-8A14-E37CE6E32F9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2390" y="202129"/>
            <a:ext cx="3892925" cy="629132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1A05D9-B9CA-4C03-B17A-49D21EC435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42" y="505533"/>
            <a:ext cx="5409651" cy="5553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409" y="88135"/>
            <a:ext cx="8229600" cy="987417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Научные издания Г.Д.Кирилловой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7424" y="1075552"/>
            <a:ext cx="9634653" cy="586050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«Особенности урока в условиях развивающего обучения», 1976.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«Процесс развивающего обучения как целостная система»,  1996.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«Теория и практика урока в условиях развивающего обучения», 1980.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«Совершенствование урока как целостной системы», 1982.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«Теория обучения (Курс лекций)», 2001.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«Технологии развивающего обучения», 2002.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Линия жизни – наука: Профессор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П.Н.Груздев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/ авт. –сост.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Г.Д.Кириллова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О.Б.Даутова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. – СПб.: Изд-во РГПУ им.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А.И.Герцена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2016. – 223.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Сайт «Система развивающего обучения Галины Дмитриевны Кирилловой»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http://ro-kirillova.ru/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eaLnBrk="1" hangingPunct="1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EE7AE-A354-4DF4-90DE-F0877952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69" y="516954"/>
            <a:ext cx="10765661" cy="7258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 ВБИРАЕТ В СЕБЯ ПОНЯТИЕ НАСЛЕДИЯ?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932471-EE10-4947-9758-E74CEC688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9509" y="1348288"/>
            <a:ext cx="5181600" cy="5249236"/>
          </a:xfrm>
          <a:solidFill>
            <a:srgbClr val="CCFFFF"/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Знания и идеи</a:t>
            </a:r>
          </a:p>
          <a:p>
            <a:r>
              <a:rPr lang="ru-RU" dirty="0"/>
              <a:t>Способ раскрытия материала</a:t>
            </a:r>
          </a:p>
          <a:p>
            <a:r>
              <a:rPr lang="ru-RU" dirty="0"/>
              <a:t> Методология</a:t>
            </a:r>
          </a:p>
          <a:p>
            <a:r>
              <a:rPr lang="ru-RU" dirty="0"/>
              <a:t>Стиль ученого, особенности его личности</a:t>
            </a:r>
          </a:p>
          <a:p>
            <a:r>
              <a:rPr lang="ru-RU" dirty="0"/>
              <a:t>Отражение времени/эпохи в его работах</a:t>
            </a:r>
          </a:p>
          <a:p>
            <a:pPr marL="0" indent="0">
              <a:buNone/>
            </a:pPr>
            <a:endParaRPr lang="ru-RU" i="1" dirty="0">
              <a:solidFill>
                <a:srgbClr val="009999"/>
              </a:solidFill>
            </a:endParaRPr>
          </a:p>
          <a:p>
            <a:pPr marL="0" indent="0">
              <a:buNone/>
            </a:pPr>
            <a:r>
              <a:rPr lang="ru-RU" i="1" dirty="0" err="1">
                <a:solidFill>
                  <a:srgbClr val="009999"/>
                </a:solidFill>
              </a:rPr>
              <a:t>Г.Д.Кириллова</a:t>
            </a:r>
            <a:r>
              <a:rPr lang="ru-RU" i="1" dirty="0">
                <a:solidFill>
                  <a:srgbClr val="009999"/>
                </a:solidFill>
              </a:rPr>
              <a:t>/Развитие наследия </a:t>
            </a:r>
            <a:r>
              <a:rPr lang="ru-RU" i="1" dirty="0" err="1">
                <a:solidFill>
                  <a:srgbClr val="009999"/>
                </a:solidFill>
              </a:rPr>
              <a:t>П.Н.Груздева</a:t>
            </a:r>
            <a:r>
              <a:rPr lang="ru-RU" i="1" dirty="0">
                <a:solidFill>
                  <a:srgbClr val="009999"/>
                </a:solidFill>
              </a:rPr>
              <a:t> в работах его последователей, 2011.</a:t>
            </a:r>
          </a:p>
        </p:txBody>
      </p:sp>
      <p:pic>
        <p:nvPicPr>
          <p:cNvPr id="5" name="Picture 4" descr="https://st3.depositphotos.com/1000419/13197/v/1600/depositphotos_131976906-stock-illustration-spring-tree-for-your-design.jpg">
            <a:extLst>
              <a:ext uri="{FF2B5EF4-FFF2-40B4-BE49-F238E27FC236}">
                <a16:creationId xmlns:a16="http://schemas.microsoft.com/office/drawing/2014/main" id="{CAC7FF4F-6607-4642-8124-51A97A6C2F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5"/>
          <a:stretch>
            <a:fillRect/>
          </a:stretch>
        </p:blipFill>
        <p:spPr bwMode="auto">
          <a:xfrm>
            <a:off x="233574" y="1242819"/>
            <a:ext cx="3815935" cy="32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DEE8BAA9-846B-4A62-B872-B1CC271DFA80}"/>
              </a:ext>
            </a:extLst>
          </p:cNvPr>
          <p:cNvSpPr txBox="1">
            <a:spLocks/>
          </p:cNvSpPr>
          <p:nvPr/>
        </p:nvSpPr>
        <p:spPr>
          <a:xfrm>
            <a:off x="460532" y="5209232"/>
            <a:ext cx="3588977" cy="600959"/>
          </a:xfrm>
          <a:prstGeom prst="rect">
            <a:avLst/>
          </a:prstGeom>
          <a:solidFill>
            <a:srgbClr val="00CC99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sz="2800" dirty="0"/>
              <a:t>Павел Груздев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4BDFD629-ADDA-4FCC-8D30-489F1EC18607}"/>
              </a:ext>
            </a:extLst>
          </p:cNvPr>
          <p:cNvSpPr txBox="1">
            <a:spLocks/>
          </p:cNvSpPr>
          <p:nvPr/>
        </p:nvSpPr>
        <p:spPr>
          <a:xfrm>
            <a:off x="478902" y="4608273"/>
            <a:ext cx="3588977" cy="600959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sz="2800" dirty="0"/>
              <a:t>Галина Кириллова</a:t>
            </a:r>
          </a:p>
        </p:txBody>
      </p:sp>
      <p:pic>
        <p:nvPicPr>
          <p:cNvPr id="7" name="Picture 2" descr="10002">
            <a:extLst>
              <a:ext uri="{FF2B5EF4-FFF2-40B4-BE49-F238E27FC236}">
                <a16:creationId xmlns:a16="http://schemas.microsoft.com/office/drawing/2014/main" id="{0252A1C5-64A5-4D3E-9B78-4814B8996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839" y="1981522"/>
            <a:ext cx="2212259" cy="325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7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10A01-800B-425E-9098-36DEEC6F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715" y="403346"/>
            <a:ext cx="10515600" cy="4612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ВОСХОЖДЕНИЕ К ТРАДИЦИИ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785A6-7416-409F-8C04-040BB9F6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4718" y="4884234"/>
            <a:ext cx="5846746" cy="1769400"/>
          </a:xfrm>
        </p:spPr>
        <p:txBody>
          <a:bodyPr>
            <a:normAutofit/>
          </a:bodyPr>
          <a:lstStyle/>
          <a:p>
            <a:pPr lvl="1" algn="ctr"/>
            <a:r>
              <a:rPr lang="ru-RU" sz="2400" dirty="0"/>
              <a:t>П.Н. Груздев о взаимосвязях </a:t>
            </a:r>
          </a:p>
          <a:p>
            <a:pPr lvl="1" algn="ctr"/>
            <a:r>
              <a:rPr lang="ru-RU" sz="2400" dirty="0"/>
              <a:t>«Вопросы воспитания и обучения»</a:t>
            </a:r>
          </a:p>
          <a:p>
            <a:pPr lvl="1" algn="ctr"/>
            <a:r>
              <a:rPr lang="ru-RU" sz="2400" dirty="0"/>
              <a:t>1949</a:t>
            </a:r>
          </a:p>
          <a:p>
            <a:pPr lvl="1"/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B97DAFE-F508-4FD3-BAC2-45039DBB86A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5092091"/>
              </p:ext>
            </p:extLst>
          </p:nvPr>
        </p:nvGraphicFramePr>
        <p:xfrm>
          <a:off x="34957" y="864587"/>
          <a:ext cx="5846746" cy="401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5FB1B807-F1B3-448A-BC6D-33BED50B3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8379" y="4768807"/>
            <a:ext cx="3866341" cy="12246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Г.Д. Кириллова</a:t>
            </a:r>
          </a:p>
          <a:p>
            <a:pPr algn="ctr"/>
            <a:r>
              <a:rPr lang="ru-RU" dirty="0"/>
              <a:t>1976</a:t>
            </a:r>
          </a:p>
        </p:txBody>
      </p:sp>
      <p:pic>
        <p:nvPicPr>
          <p:cNvPr id="1026" name="Picture 2" descr="Морис Корнелис Эшер (Maurits Cornelis Escher) ">
            <a:extLst>
              <a:ext uri="{FF2B5EF4-FFF2-40B4-BE49-F238E27FC236}">
                <a16:creationId xmlns:a16="http://schemas.microsoft.com/office/drawing/2014/main" id="{4E3ACD41-F5F7-4891-B989-43C9D9099F8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51" y="79758"/>
            <a:ext cx="3155589" cy="66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5">
            <a:extLst>
              <a:ext uri="{FF2B5EF4-FFF2-40B4-BE49-F238E27FC236}">
                <a16:creationId xmlns:a16="http://schemas.microsoft.com/office/drawing/2014/main" id="{39BF480B-1FFD-474D-B43F-ABB84D96A5C8}"/>
              </a:ext>
            </a:extLst>
          </p:cNvPr>
          <p:cNvSpPr txBox="1">
            <a:spLocks/>
          </p:cNvSpPr>
          <p:nvPr/>
        </p:nvSpPr>
        <p:spPr>
          <a:xfrm>
            <a:off x="6033016" y="1139677"/>
            <a:ext cx="3155589" cy="3581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5800" b="1" dirty="0"/>
              <a:t>Взаимосвязь содержания, метода обучения и форм</a:t>
            </a:r>
          </a:p>
          <a:p>
            <a:pPr marL="0" indent="0" algn="ctr">
              <a:buNone/>
            </a:pPr>
            <a:r>
              <a:rPr lang="ru-RU" sz="5800" b="1" dirty="0"/>
              <a:t>организации</a:t>
            </a:r>
          </a:p>
          <a:p>
            <a:pPr marL="0" indent="0" algn="ctr">
              <a:buNone/>
            </a:pPr>
            <a:r>
              <a:rPr lang="ru-RU" sz="5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65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057D9-0191-452C-B2D4-DB826331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9" y="334642"/>
            <a:ext cx="6272046" cy="7849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ДИДАКТИКА ПО-КИРИЛЛОВСКИ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342EE6-ED7C-4580-854A-6BAB1AC70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1285" y="3813054"/>
            <a:ext cx="5163515" cy="586357"/>
          </a:xfrm>
        </p:spPr>
        <p:txBody>
          <a:bodyPr>
            <a:normAutofit fontScale="85000" lnSpcReduction="10000"/>
          </a:bodyPr>
          <a:lstStyle/>
          <a:p>
            <a:pPr lvl="1"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Обобщенные системные знания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C385C4-9CD0-4ADF-BE56-69523BAF7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6611" y="4576856"/>
            <a:ext cx="5256212" cy="198618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Единство структурно-информационной  и функционально-деятельностной сторон</a:t>
            </a:r>
          </a:p>
          <a:p>
            <a:r>
              <a:rPr lang="ru-RU" dirty="0"/>
              <a:t>Основа развития содержания и самостоятельной деятельности учащихся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B76B618-3238-4E91-A168-08C0F0BA25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92" y="286871"/>
            <a:ext cx="5070818" cy="3604242"/>
          </a:xfrm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55F91469-7AE5-457A-AFC6-7322B3E43CAA}"/>
              </a:ext>
            </a:extLst>
          </p:cNvPr>
          <p:cNvSpPr txBox="1">
            <a:spLocks/>
          </p:cNvSpPr>
          <p:nvPr/>
        </p:nvSpPr>
        <p:spPr>
          <a:xfrm>
            <a:off x="707200" y="1146958"/>
            <a:ext cx="5256212" cy="44229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/>
              <a:t>Оркестровое звучание метода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«Функциональные узлы» в логике учебного предмета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«</a:t>
            </a:r>
            <a:r>
              <a:rPr lang="ru-RU" dirty="0" err="1"/>
              <a:t>Расшатование</a:t>
            </a:r>
            <a:r>
              <a:rPr lang="ru-RU" dirty="0"/>
              <a:t>» учебного материала- постановка проблемы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Живое знание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Взаимосвязь поиска и регламентации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7DF4005-1479-4113-9296-2C8EA2F22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7192" y="5285678"/>
            <a:ext cx="6076228" cy="127736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ЧЕМ ГЛУБЖЕ УЧАЩИЕСЯ ПРОНИКАЮТ В СОДЕРЖАТЕЛЬНУЮ </a:t>
            </a: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СУЩНОСТЬ, ТЕМ ВЫШЕ ПОЗНВАТЕЛЬНЫЕ ВОЗМОЖНОСТИ ОБОБЩЕНИЯ</a:t>
            </a:r>
          </a:p>
        </p:txBody>
      </p:sp>
    </p:spTree>
    <p:extLst>
      <p:ext uri="{BB962C8B-B14F-4D97-AF65-F5344CB8AC3E}">
        <p14:creationId xmlns:p14="http://schemas.microsoft.com/office/powerpoint/2010/main" val="378309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59085E4-9176-42F6-BAD1-9807263144A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4555232"/>
              </p:ext>
            </p:extLst>
          </p:nvPr>
        </p:nvGraphicFramePr>
        <p:xfrm>
          <a:off x="773933" y="3899971"/>
          <a:ext cx="10802765" cy="241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2FE6081-2FC0-4E21-9A0A-AFB3746886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9704762"/>
              </p:ext>
            </p:extLst>
          </p:nvPr>
        </p:nvGraphicFramePr>
        <p:xfrm>
          <a:off x="8606674" y="1219975"/>
          <a:ext cx="3432926" cy="50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Объект 7">
            <a:extLst>
              <a:ext uri="{FF2B5EF4-FFF2-40B4-BE49-F238E27FC236}">
                <a16:creationId xmlns:a16="http://schemas.microsoft.com/office/drawing/2014/main" id="{AFB20973-8821-41B4-B467-437FF8BF4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048547"/>
              </p:ext>
            </p:extLst>
          </p:nvPr>
        </p:nvGraphicFramePr>
        <p:xfrm>
          <a:off x="-79635" y="1232725"/>
          <a:ext cx="3780148" cy="50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38E40937-A1F0-41B4-AB65-40346C75BB6E}"/>
              </a:ext>
            </a:extLst>
          </p:cNvPr>
          <p:cNvSpPr/>
          <p:nvPr/>
        </p:nvSpPr>
        <p:spPr>
          <a:xfrm flipH="1">
            <a:off x="773932" y="163137"/>
            <a:ext cx="10802764" cy="1056837"/>
          </a:xfrm>
          <a:prstGeom prst="triangle">
            <a:avLst>
              <a:gd name="adj" fmla="val 50910"/>
            </a:avLst>
          </a:prstGeom>
          <a:blipFill>
            <a:blip r:embed="rId1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B531-541C-48F5-98BE-8E2AC9A2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37" y="686025"/>
            <a:ext cx="10608325" cy="54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РАЗВИТИЕ УЧЕНИКА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27A9542E-FC0F-4CDD-91F8-FCFD330DF4EA}"/>
              </a:ext>
            </a:extLst>
          </p:cNvPr>
          <p:cNvSpPr txBox="1">
            <a:spLocks/>
          </p:cNvSpPr>
          <p:nvPr/>
        </p:nvSpPr>
        <p:spPr>
          <a:xfrm>
            <a:off x="89211" y="6356544"/>
            <a:ext cx="4285560" cy="556352"/>
          </a:xfrm>
          <a:prstGeom prst="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Усложнение деятельности учащегося</a:t>
            </a:r>
          </a:p>
        </p:txBody>
      </p:sp>
      <p:graphicFrame>
        <p:nvGraphicFramePr>
          <p:cNvPr id="16" name="Объект 7">
            <a:extLst>
              <a:ext uri="{FF2B5EF4-FFF2-40B4-BE49-F238E27FC236}">
                <a16:creationId xmlns:a16="http://schemas.microsoft.com/office/drawing/2014/main" id="{DD962AE4-6247-403A-9FA5-FDEBCE1B7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298503"/>
              </p:ext>
            </p:extLst>
          </p:nvPr>
        </p:nvGraphicFramePr>
        <p:xfrm>
          <a:off x="-61730" y="163137"/>
          <a:ext cx="3780148" cy="50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7" name="Объект 7">
            <a:extLst>
              <a:ext uri="{FF2B5EF4-FFF2-40B4-BE49-F238E27FC236}">
                <a16:creationId xmlns:a16="http://schemas.microsoft.com/office/drawing/2014/main" id="{5CCB69B0-FA93-4094-9153-7A4EE3071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281506"/>
              </p:ext>
            </p:extLst>
          </p:nvPr>
        </p:nvGraphicFramePr>
        <p:xfrm>
          <a:off x="689940" y="1263854"/>
          <a:ext cx="10812117" cy="241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8" name="Текст 2">
            <a:extLst>
              <a:ext uri="{FF2B5EF4-FFF2-40B4-BE49-F238E27FC236}">
                <a16:creationId xmlns:a16="http://schemas.microsoft.com/office/drawing/2014/main" id="{435B1533-F8E8-4E65-AD81-CF1A8E8A7777}"/>
              </a:ext>
            </a:extLst>
          </p:cNvPr>
          <p:cNvSpPr txBox="1">
            <a:spLocks/>
          </p:cNvSpPr>
          <p:nvPr/>
        </p:nvSpPr>
        <p:spPr>
          <a:xfrm>
            <a:off x="4285240" y="6312662"/>
            <a:ext cx="3779827" cy="578015"/>
          </a:xfrm>
          <a:prstGeom prst="rect">
            <a:avLst/>
          </a:prstGeom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/>
              <a:t>Усложнение содержания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09B91B40-B080-4D1E-ADEB-FA832F8CC79A}"/>
              </a:ext>
            </a:extLst>
          </p:cNvPr>
          <p:cNvSpPr txBox="1">
            <a:spLocks/>
          </p:cNvSpPr>
          <p:nvPr/>
        </p:nvSpPr>
        <p:spPr>
          <a:xfrm>
            <a:off x="8065067" y="6356545"/>
            <a:ext cx="4285560" cy="556351"/>
          </a:xfrm>
          <a:prstGeom prst="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>
            <a:solidFill>
              <a:schemeClr val="dk1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/>
              <a:t>Изменение характера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64024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D7D009BF-58DB-4473-AF6E-ECD7252A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75" y="122444"/>
            <a:ext cx="11092351" cy="1069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dirty="0"/>
              <a:t>РАЗВИТИЕ ПОЗНАВАТЕЛЬНЫХ ВОЗМОЖНОСТЕЙ УЧАЩИХСЯ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FC20E-165A-405D-8C75-598A965FD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0428" y="1217612"/>
            <a:ext cx="4041775" cy="457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3"/>
              </a:buClr>
              <a:defRPr/>
            </a:pPr>
            <a:r>
              <a:rPr lang="ru-RU" sz="3200" dirty="0"/>
              <a:t>Самостоятельность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17109-698D-4BB7-AEF9-908FC8EECFD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619799" y="702009"/>
            <a:ext cx="5363801" cy="972804"/>
          </a:xfrm>
        </p:spPr>
        <p:txBody>
          <a:bodyPr>
            <a:normAutofit fontScale="92500" lnSpcReduction="20000"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ru-RU" sz="3200" dirty="0"/>
              <a:t>Условия </a:t>
            </a:r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32D5C01C-637D-4146-9750-BDBA908C2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27065" y="1892712"/>
            <a:ext cx="4756535" cy="4965288"/>
          </a:xfrm>
        </p:spPr>
        <p:txBody>
          <a:bodyPr>
            <a:normAutofit/>
          </a:bodyPr>
          <a:lstStyle/>
          <a:p>
            <a:pPr marL="495300" indent="-495300">
              <a:buClr>
                <a:schemeClr val="accent3"/>
              </a:buClr>
              <a:buFont typeface="Wingdings 2" pitchFamily="18" charset="2"/>
              <a:buAutoNum type="arabicPeriod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Индивидуальный маршрут обучения</a:t>
            </a:r>
          </a:p>
          <a:p>
            <a:pPr marL="495300" indent="-495300">
              <a:buClr>
                <a:schemeClr val="accent3"/>
              </a:buClr>
              <a:buFont typeface="Wingdings 2" pitchFamily="18" charset="2"/>
              <a:buAutoNum type="arabicPeriod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Личностное знание ученика</a:t>
            </a:r>
          </a:p>
          <a:p>
            <a:pPr marL="495300" indent="-495300">
              <a:buClr>
                <a:schemeClr val="accent3"/>
              </a:buClr>
              <a:buFont typeface="Wingdings 2" pitchFamily="18" charset="2"/>
              <a:buAutoNum type="arabicPeriod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Творческая активность</a:t>
            </a:r>
          </a:p>
          <a:p>
            <a:pPr marL="495300" indent="-495300">
              <a:buClr>
                <a:schemeClr val="accent3"/>
              </a:buClr>
              <a:buFont typeface="Wingdings 2" pitchFamily="18" charset="2"/>
              <a:buAutoNum type="arabicPeriod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Выбор ученика</a:t>
            </a:r>
          </a:p>
          <a:p>
            <a:pPr marL="495300" indent="-495300">
              <a:buClr>
                <a:schemeClr val="accent3"/>
              </a:buClr>
              <a:buFont typeface="Wingdings 2" pitchFamily="18" charset="2"/>
              <a:buAutoNum type="arabicPeriod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Внутренняя дифференциация</a:t>
            </a:r>
          </a:p>
          <a:p>
            <a:pPr marL="495300" indent="-495300">
              <a:buClr>
                <a:schemeClr val="accent3"/>
              </a:buClr>
              <a:buFont typeface="Wingdings 2" pitchFamily="18" charset="2"/>
              <a:buAutoNum type="arabicPeriod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Технология развивающего обучения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  <p:graphicFrame>
        <p:nvGraphicFramePr>
          <p:cNvPr id="7" name="Содержимое 4">
            <a:extLst>
              <a:ext uri="{FF2B5EF4-FFF2-40B4-BE49-F238E27FC236}">
                <a16:creationId xmlns:a16="http://schemas.microsoft.com/office/drawing/2014/main" id="{7EFDBBD9-BE82-411E-B943-C1E21D730943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29202997"/>
              </p:ext>
            </p:extLst>
          </p:nvPr>
        </p:nvGraphicFramePr>
        <p:xfrm>
          <a:off x="582975" y="1473080"/>
          <a:ext cx="5946776" cy="468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Объект 5">
            <a:extLst>
              <a:ext uri="{FF2B5EF4-FFF2-40B4-BE49-F238E27FC236}">
                <a16:creationId xmlns:a16="http://schemas.microsoft.com/office/drawing/2014/main" id="{2540A7BC-743B-4CE7-A370-722930A243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7" y="3337088"/>
            <a:ext cx="2418139" cy="26017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64F22-9D70-484C-B496-D728FAED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50" y="142101"/>
            <a:ext cx="10970941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РАЗВИВАЮЩИЙ ПОТЕНЦИАЛ НАУЧНО-ПЕДАГОГИЧЕСКОГО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НАСЛЕДИЯ Г. Д. КИРИЛЛОВОЙ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BC00B0-01E3-49AE-9024-B6B9DD27D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46" y="3033134"/>
            <a:ext cx="5672254" cy="3534936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ОСНОВНЫЕ ВОПРОСЫ: </a:t>
            </a:r>
          </a:p>
          <a:p>
            <a:pPr marL="0" indent="0" algn="ctr">
              <a:buNone/>
            </a:pPr>
            <a:r>
              <a:rPr lang="ru-RU" b="1" dirty="0"/>
              <a:t>Какой должна быть структура изучаемого содержания и соответственно структура знаний, какой должна быть их смысловая значимость? </a:t>
            </a:r>
          </a:p>
          <a:p>
            <a:pPr marL="0" indent="0" algn="ctr">
              <a:buNone/>
            </a:pPr>
            <a:r>
              <a:rPr lang="ru-RU" b="1" dirty="0"/>
              <a:t>Существуют ли реальные предпосылки для того, чтобы процесс обучения соответствовал процессу познания современного учащегося?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857D47-92B7-4090-B9FD-B177176F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203" y="1467664"/>
            <a:ext cx="5181600" cy="510040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ЗАКОНОМЕРНОСТЬ</a:t>
            </a:r>
          </a:p>
          <a:p>
            <a:pPr marL="0" indent="0">
              <a:buNone/>
            </a:pPr>
            <a:r>
              <a:rPr lang="ru-RU" sz="3500" b="1" dirty="0"/>
              <a:t>Развивающее обучение возможно в том случае, если процесс обучения создает условия, обеспечивающие динамику учебной деятельности ученика, а этому служат не отдельные пути повышения эффективности обучения, а особенности целостной системы.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F9D032C-541A-4939-A4E2-95468BB349B9}"/>
              </a:ext>
            </a:extLst>
          </p:cNvPr>
          <p:cNvSpPr txBox="1">
            <a:spLocks/>
          </p:cNvSpPr>
          <p:nvPr/>
        </p:nvSpPr>
        <p:spPr>
          <a:xfrm>
            <a:off x="423746" y="1467664"/>
            <a:ext cx="5576541" cy="156546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ЦЕНТРАЛЬНАЯ ПРОБЛЕМА  РО:</a:t>
            </a:r>
          </a:p>
          <a:p>
            <a:pPr marL="0" indent="0" algn="ctr">
              <a:buNone/>
            </a:pPr>
            <a:r>
              <a:rPr lang="ru-RU" sz="3200" b="1" dirty="0"/>
              <a:t>зависимость</a:t>
            </a:r>
            <a:r>
              <a:rPr lang="ru-RU" b="1" dirty="0"/>
              <a:t> между </a:t>
            </a:r>
            <a:r>
              <a:rPr lang="ru-RU" sz="3200" b="1" dirty="0"/>
              <a:t>содержательной и деятельностной сторонами обучения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415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827</Words>
  <Application>Microsoft Office PowerPoint</Application>
  <PresentationFormat>Широкоэкранный</PresentationFormat>
  <Paragraphs>106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Wingdings 2</vt:lpstr>
      <vt:lpstr>Тема Office</vt:lpstr>
      <vt:lpstr>РАЗВИВАЮЩИЙ ПОТЕНЦИАЛ НАУЧНО-ПЕДАГОГИЧЕСКОГО НАСЛЕДИЯ  ГАЛИНЫ ДМИТРИЕВНЫ КИРИЛЛОВОЙ</vt:lpstr>
      <vt:lpstr>Презентация PowerPoint</vt:lpstr>
      <vt:lpstr>Научные издания Г.Д.Кирилловой</vt:lpstr>
      <vt:lpstr>ЧТО ВБИРАЕТ В СЕБЯ ПОНЯТИЕ НАСЛЕДИЯ? </vt:lpstr>
      <vt:lpstr>ВОСХОЖДЕНИЕ К ТРАДИЦИИ</vt:lpstr>
      <vt:lpstr>ДИДАКТИКА ПО-КИРИЛЛОВСКИ</vt:lpstr>
      <vt:lpstr>РАЗВИТИЕ УЧЕНИКА</vt:lpstr>
      <vt:lpstr>РАЗВИТИЕ ПОЗНАВАТЕЛЬНЫХ ВОЗМОЖНОСТЕЙ УЧАЩИХСЯ</vt:lpstr>
      <vt:lpstr>РАЗВИВАЮЩИЙ ПОТЕНЦИАЛ НАУЧНО-ПЕДАГОГИЧЕСКОГО  НАСЛЕДИЯ Г. Д. КИРИЛЛОВОЙ</vt:lpstr>
      <vt:lpstr>Сборники, посвященные развитию научной школы Г.Д.Кирилловой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Даутова</dc:creator>
  <cp:lastModifiedBy>Ольга Даутова</cp:lastModifiedBy>
  <cp:revision>59</cp:revision>
  <dcterms:created xsi:type="dcterms:W3CDTF">2021-04-14T17:19:14Z</dcterms:created>
  <dcterms:modified xsi:type="dcterms:W3CDTF">2021-04-16T09:06:09Z</dcterms:modified>
</cp:coreProperties>
</file>